
<file path=[Content_Types].xml><?xml version="1.0" encoding="utf-8"?>
<Types xmlns="http://schemas.openxmlformats.org/package/2006/content-types">
  <Default Extension="jpeg" ContentType="image/jpeg"/>
  <Default Extension="rels" ContentType="application/vnd.openxmlformats-package.relationships+xml"/>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Generated by Aspose.Slides for .NET 8.4.2.0-->
<p:presentation xmlns:a="http://schemas.openxmlformats.org/drawingml/2006/main" xmlns:r="http://schemas.openxmlformats.org/officeDocument/2006/relationships" xmlns:p="http://schemas.openxmlformats.org/presentationml/2006/main" saveSubsetFonts="1">
  <p:sldMasterIdLst>
    <p:sldMasterId r:id="rId1" id="2147483648"/>
    <p:sldMasterId r:id="rId2" id="2147483792"/>
  </p:sldMasterIdLst>
  <p:notesMasterIdLst>
    <p:notesMasterId r:id="rId45"/>
  </p:notesMasterIdLst>
  <p:handoutMasterIdLst>
    <p:handoutMasterId r:id="rId46"/>
  </p:handoutMasterIdLst>
  <p:sldIdLst>
    <p:sldId r:id="rId3" id="256"/>
    <p:sldId r:id="rId4" id="257"/>
    <p:sldId r:id="rId5" id="276"/>
    <p:sldId r:id="rId6" id="277"/>
    <p:sldId r:id="rId7" id="278"/>
    <p:sldId r:id="rId8" id="279"/>
    <p:sldId r:id="rId9" id="298"/>
    <p:sldId r:id="rId10" id="311"/>
    <p:sldId r:id="rId11" id="299"/>
    <p:sldId r:id="rId12" id="300"/>
    <p:sldId r:id="rId13" id="301"/>
    <p:sldId r:id="rId14" id="312"/>
    <p:sldId r:id="rId15" id="302"/>
    <p:sldId r:id="rId16" id="303"/>
    <p:sldId r:id="rId17" id="304"/>
    <p:sldId r:id="rId18" id="305"/>
    <p:sldId r:id="rId19" id="306"/>
    <p:sldId r:id="rId20" id="307"/>
    <p:sldId r:id="rId21" id="308"/>
    <p:sldId r:id="rId22" id="309"/>
    <p:sldId r:id="rId23" id="310"/>
    <p:sldId r:id="rId24" id="297"/>
    <p:sldId r:id="rId25" id="280"/>
    <p:sldId r:id="rId26" id="293"/>
    <p:sldId r:id="rId27" id="281"/>
    <p:sldId r:id="rId28" id="294"/>
    <p:sldId r:id="rId29" id="296"/>
    <p:sldId r:id="rId30" id="286"/>
    <p:sldId r:id="rId31" id="287"/>
    <p:sldId r:id="rId32" id="282"/>
    <p:sldId r:id="rId33" id="290"/>
    <p:sldId r:id="rId34" id="291"/>
    <p:sldId r:id="rId35" id="292"/>
    <p:sldId r:id="rId36" id="313"/>
    <p:sldId r:id="rId37" id="314"/>
    <p:sldId r:id="rId38" id="321"/>
    <p:sldId r:id="rId39" id="316"/>
    <p:sldId r:id="rId40" id="317"/>
    <p:sldId r:id="rId41" id="318"/>
    <p:sldId r:id="rId42" id="322"/>
    <p:sldId r:id="rId43" id="323"/>
    <p:sldId r:id="rId44" id="319"/>
  </p:sldIdLst>
  <p:sldSz cx="9144000" cy="6858000" type="screen4x3"/>
  <p:notesSz cx="7010400" cy="9296400"/>
  <p:defaultTextStyle>
    <a:defPPr>
      <a:defRPr lang="ru-RU"/>
    </a:defPPr>
    <a:lvl1pPr algn="l" fontAlgn="base" rtl="0" eaLnBrk="0"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fontAlgn="base" rtl="0" eaLnBrk="0"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fontAlgn="base" rtl="0" eaLnBrk="0"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fontAlgn="base" rtl="0" eaLnBrk="0"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fontAlgn="base" rtl="0" eaLnBrk="0"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94660"/>
  </p:normalViewPr>
  <p:slideViewPr>
    <p:cSldViewPr>
      <p:cViewPr varScale="1">
        <p:scale>
          <a:sx n="84" d="100"/>
          <a:sy n="84" d="100"/>
        </p:scale>
        <p:origin x="65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 Type="http://schemas.openxmlformats.org/officeDocument/2006/relationships/slide" Target="slides/slide2.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notesMaster" Target="notesMasters/notesMaster1.xml" /><Relationship Id="rId46" Type="http://schemas.openxmlformats.org/officeDocument/2006/relationships/handoutMaster" Target="handoutMasters/handoutMaster1.xml" /><Relationship Id="rId47" Type="http://schemas.openxmlformats.org/officeDocument/2006/relationships/presProps" Target="presProps.xml" /><Relationship Id="rId48" Type="http://schemas.openxmlformats.org/officeDocument/2006/relationships/viewProps" Target="viewProps.xml" /><Relationship Id="rId49" Type="http://schemas.openxmlformats.org/officeDocument/2006/relationships/theme" Target="theme/theme4.xml" /><Relationship Id="rId5" Type="http://schemas.openxmlformats.org/officeDocument/2006/relationships/slide" Target="slides/slide3.xml" /><Relationship Id="rId50" Type="http://schemas.openxmlformats.org/officeDocument/2006/relationships/tableStyles" Target="tableStyles.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7" cy="466578"/>
          </a:xfrm>
          <a:prstGeom prst="rect"/>
        </p:spPr>
        <p:txBody>
          <a:bodyPr vert="horz" lIns="92117" tIns="46058" rIns="92117" bIns="46058" rtlCol="0"/>
          <a:lstStyle>
            <a:lvl1pPr algn="l">
              <a:defRPr sz="1200"/>
            </a:lvl1pPr>
          </a:lstStyle>
          <a:p>
            <a:endParaRPr lang="en-US"/>
          </a:p>
        </p:txBody>
      </p:sp>
      <p:sp>
        <p:nvSpPr>
          <p:cNvPr id="3" name="Date Placeholder 2"/>
          <p:cNvSpPr>
            <a:spLocks noGrp="1"/>
          </p:cNvSpPr>
          <p:nvPr>
            <p:ph type="dt" sz="quarter" idx="1"/>
          </p:nvPr>
        </p:nvSpPr>
        <p:spPr>
          <a:xfrm>
            <a:off x="3971172" y="0"/>
            <a:ext cx="3037627" cy="466578"/>
          </a:xfrm>
          <a:prstGeom prst="rect"/>
        </p:spPr>
        <p:txBody>
          <a:bodyPr vert="horz" lIns="92117" tIns="46058" rIns="92117" bIns="46058" rtlCol="0"/>
          <a:lstStyle>
            <a:lvl1pPr algn="r">
              <a:defRPr sz="1200"/>
            </a:lvl1pPr>
          </a:lstStyle>
          <a:p>
            <a:fld id="{787DE0E8-33FC-4E43-B8FF-432F11CAE882}" type="datetimeFigureOut">
              <a:rPr lang="en-US" smtClean="0"/>
              <a:t>9/23/2020</a:t>
            </a:fld>
            <a:endParaRPr lang="en-US"/>
          </a:p>
        </p:txBody>
      </p:sp>
      <p:sp>
        <p:nvSpPr>
          <p:cNvPr id="4" name="Footer Placeholder 3"/>
          <p:cNvSpPr>
            <a:spLocks noGrp="1"/>
          </p:cNvSpPr>
          <p:nvPr>
            <p:ph type="ftr" sz="quarter" idx="2"/>
          </p:nvPr>
        </p:nvSpPr>
        <p:spPr>
          <a:xfrm>
            <a:off x="0" y="8829822"/>
            <a:ext cx="3037627" cy="466578"/>
          </a:xfrm>
          <a:prstGeom prst="rect"/>
        </p:spPr>
        <p:txBody>
          <a:bodyPr vert="horz" lIns="92117" tIns="46058" rIns="92117" bIns="46058" rtlCol="0" anchor="b"/>
          <a:lstStyle>
            <a:lvl1pPr algn="l">
              <a:defRPr sz="1200"/>
            </a:lvl1pPr>
          </a:lstStyle>
          <a:p>
            <a:endParaRPr lang="en-US"/>
          </a:p>
        </p:txBody>
      </p:sp>
      <p:sp>
        <p:nvSpPr>
          <p:cNvPr id="5" name="Slide Number Placeholder 4"/>
          <p:cNvSpPr>
            <a:spLocks noGrp="1"/>
          </p:cNvSpPr>
          <p:nvPr>
            <p:ph type="sldNum" sz="quarter" idx="3"/>
          </p:nvPr>
        </p:nvSpPr>
        <p:spPr>
          <a:xfrm>
            <a:off x="3971172" y="8829822"/>
            <a:ext cx="3037627" cy="466578"/>
          </a:xfrm>
          <a:prstGeom prst="rect"/>
        </p:spPr>
        <p:txBody>
          <a:bodyPr vert="horz" lIns="92117" tIns="46058" rIns="92117" bIns="46058" rtlCol="0" anchor="b"/>
          <a:lstStyle>
            <a:lvl1pPr algn="r">
              <a:defRPr sz="1200"/>
            </a:lvl1pPr>
          </a:lstStyle>
          <a:p>
            <a:fld id="{6EFB8B47-0AF9-43F0-8FC0-F64ED1B677A9}" type="slidenum">
              <a:rPr lang="en-US" smtClean="0"/>
              <a:t>‹#›</a:t>
            </a:fld>
            <a:endParaRPr lang="en-US"/>
          </a:p>
        </p:txBody>
      </p:sp>
    </p:spTree>
    <p:extLst>
      <p:ext uri="{BB962C8B-B14F-4D97-AF65-F5344CB8AC3E}">
        <p14:creationId xmlns:p14="http://schemas.microsoft.com/office/powerpoint/2010/main" val="3403798295"/>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a:xfrm>
            <a:off x="0" y="1"/>
            <a:ext cx="3039228" cy="464980"/>
          </a:xfrm>
          <a:prstGeom prst="rect"/>
          <a:noFill/>
          <a:ln w="9525">
            <a:noFill/>
            <a:miter lim="800000"/>
          </a:ln>
          <a:effectLst/>
        </p:spPr>
        <p:txBody>
          <a:bodyPr vert="horz" wrap="square" lIns="93171" tIns="46586" rIns="93171" bIns="46586" numCol="1" anchor="t" anchorCtr="0" compatLnSpc="1">
            <a:prstTxWarp prst="textNoShape"/>
          </a:bodyPr>
          <a:lstStyle>
            <a:lvl1pPr eaLnBrk="0" hangingPunct="0">
              <a:buSzTx/>
              <a:defRPr>
                <a:latin typeface="Arial" charset="0"/>
                <a:cs typeface="Arial" charset="0"/>
              </a:defRPr>
            </a:lvl1pPr>
          </a:lstStyle>
          <a:p>
            <a:pPr>
              <a:defRPr/>
            </a:pPr>
            <a:endParaRPr lang="ru-RU"/>
          </a:p>
        </p:txBody>
      </p:sp>
      <p:sp>
        <p:nvSpPr>
          <p:cNvPr id="3075" name="Rectangle 3"/>
          <p:cNvSpPr>
            <a:spLocks noGrp="1" noChangeArrowheads="1"/>
          </p:cNvSpPr>
          <p:nvPr>
            <p:ph type="dt" idx="1"/>
          </p:nvPr>
        </p:nvSpPr>
        <p:spPr>
          <a:xfrm>
            <a:off x="3969572" y="1"/>
            <a:ext cx="3039228" cy="464980"/>
          </a:xfrm>
          <a:prstGeom prst="rect"/>
          <a:noFill/>
          <a:ln w="9525">
            <a:noFill/>
            <a:miter lim="800000"/>
          </a:ln>
          <a:effectLst/>
        </p:spPr>
        <p:txBody>
          <a:bodyPr vert="horz" wrap="square" lIns="93171" tIns="46586" rIns="93171" bIns="46586" numCol="1" anchor="t" anchorCtr="0" compatLnSpc="1">
            <a:prstTxWarp prst="textNoShape"/>
          </a:bodyPr>
          <a:lstStyle>
            <a:lvl1pPr eaLnBrk="0" hangingPunct="0">
              <a:buSzTx/>
              <a:defRPr>
                <a:latin typeface="Arial" charset="0"/>
                <a:cs typeface="Arial" charset="0"/>
              </a:defRPr>
            </a:lvl1pPr>
          </a:lstStyle>
          <a:p>
            <a:pPr>
              <a:defRPr/>
            </a:pPr>
            <a:endParaRPr lang="ru-RU"/>
          </a:p>
        </p:txBody>
      </p:sp>
      <p:sp>
        <p:nvSpPr>
          <p:cNvPr id="3076" name="Rectangle 4"/>
          <p:cNvSpPr>
            <a:spLocks noGrp="1" noRot="1" noChangeAspect="1" noChangeArrowheads="1" noTextEdit="1"/>
          </p:cNvSpPr>
          <p:nvPr>
            <p:ph type="sldImg" idx="2"/>
          </p:nvPr>
        </p:nvSpPr>
        <p:spPr>
          <a:xfrm>
            <a:off x="1181100" y="696913"/>
            <a:ext cx="4648200" cy="3486150"/>
          </a:xfrm>
          <a:prstGeom prst="rect"/>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a:xfrm>
            <a:off x="701361" y="4416510"/>
            <a:ext cx="5607679" cy="4183220"/>
          </a:xfrm>
          <a:prstGeom prst="rect"/>
          <a:noFill/>
          <a:ln w="9525">
            <a:noFill/>
            <a:miter lim="800000"/>
          </a:ln>
          <a:effectLst/>
        </p:spPr>
        <p:txBody>
          <a:bodyPr vert="horz" wrap="square" lIns="93171" tIns="46586" rIns="93171" bIns="46586" numCol="1" anchor="t" anchorCtr="0" compatLnSpc="1">
            <a:prstTxWarp prst="textNoShape"/>
          </a:bodyPr>
          <a:lstStyle/>
          <a:p>
            <a:pPr lvl="0"/>
            <a:r>
              <a:rPr lang="ru-RU" noProof="0" dirty="1" smtClean="0"/>
              <a:t>Click to edit Master text styles</a:t>
            </a:r>
          </a:p>
          <a:p>
            <a:pPr lvl="1"/>
            <a:r>
              <a:rPr lang="ru-RU" noProof="0" dirty="1" smtClean="0"/>
              <a:t>Second level</a:t>
            </a:r>
          </a:p>
          <a:p>
            <a:pPr lvl="2"/>
            <a:r>
              <a:rPr lang="ru-RU" noProof="0" dirty="1" smtClean="0"/>
              <a:t>Third level</a:t>
            </a:r>
          </a:p>
          <a:p>
            <a:pPr lvl="3"/>
            <a:r>
              <a:rPr lang="ru-RU" noProof="0" dirty="1" smtClean="0"/>
              <a:t>Fourth level</a:t>
            </a:r>
          </a:p>
          <a:p>
            <a:pPr lvl="4"/>
            <a:r>
              <a:rPr lang="ru-RU" noProof="0" dirty="1" smtClean="0"/>
              <a:t>Fifth level</a:t>
            </a:r>
          </a:p>
        </p:txBody>
      </p:sp>
      <p:sp>
        <p:nvSpPr>
          <p:cNvPr id="3078" name="Rectangle 6"/>
          <p:cNvSpPr>
            <a:spLocks noGrp="1" noChangeArrowheads="1"/>
          </p:cNvSpPr>
          <p:nvPr>
            <p:ph type="ftr" sz="quarter" idx="4"/>
          </p:nvPr>
        </p:nvSpPr>
        <p:spPr>
          <a:xfrm>
            <a:off x="0" y="8829823"/>
            <a:ext cx="3039228" cy="464980"/>
          </a:xfrm>
          <a:prstGeom prst="rect"/>
          <a:noFill/>
          <a:ln w="9525">
            <a:noFill/>
            <a:miter lim="800000"/>
          </a:ln>
          <a:effectLst/>
        </p:spPr>
        <p:txBody>
          <a:bodyPr vert="horz" wrap="square" lIns="93171" tIns="46586" rIns="93171" bIns="46586" numCol="1" anchor="b" anchorCtr="0" compatLnSpc="1">
            <a:prstTxWarp prst="textNoShape"/>
          </a:bodyPr>
          <a:lstStyle>
            <a:lvl1pPr eaLnBrk="0" hangingPunct="0">
              <a:buSzTx/>
              <a:defRPr>
                <a:latin typeface="Arial" charset="0"/>
                <a:cs typeface="Arial" charset="0"/>
              </a:defRPr>
            </a:lvl1pPr>
          </a:lstStyle>
          <a:p>
            <a:pPr>
              <a:defRPr/>
            </a:pPr>
            <a:endParaRPr lang="ru-RU"/>
          </a:p>
        </p:txBody>
      </p:sp>
      <p:sp>
        <p:nvSpPr>
          <p:cNvPr id="3079" name="Rectangle 7"/>
          <p:cNvSpPr>
            <a:spLocks noGrp="1" noChangeArrowheads="1"/>
          </p:cNvSpPr>
          <p:nvPr>
            <p:ph type="sldNum" sz="quarter" idx="5"/>
          </p:nvPr>
        </p:nvSpPr>
        <p:spPr>
          <a:xfrm>
            <a:off x="3969572" y="8829823"/>
            <a:ext cx="3039228" cy="464980"/>
          </a:xfrm>
          <a:prstGeom prst="rect"/>
          <a:noFill/>
          <a:ln w="9525">
            <a:noFill/>
            <a:miter lim="800000"/>
          </a:ln>
          <a:effectLst/>
        </p:spPr>
        <p:txBody>
          <a:bodyPr vert="horz" wrap="square" lIns="93171" tIns="46586" rIns="93171" bIns="46586" numCol="1" anchor="b" anchorCtr="0" compatLnSpc="1">
            <a:prstTxWarp prst="textNoShape"/>
          </a:bodyPr>
          <a:lstStyle>
            <a:lvl1pPr>
              <a:buSzTx/>
              <a:defRPr smtClean="0"/>
            </a:lvl1pPr>
          </a:lstStyle>
          <a:p>
            <a:pPr>
              <a:defRPr/>
            </a:pPr>
            <a:fld id="{29B1D410-5327-44B0-9F6A-EE8FD0A499ED}" type="slidenum">
              <a:rPr lang="ru-RU" altLang="en-US"/>
              <a:t>‹#›</a:t>
            </a:fld>
          </a:p>
        </p:txBody>
      </p:sp>
    </p:spTree>
    <p:extLst>
      <p:ext uri="{BB962C8B-B14F-4D97-AF65-F5344CB8AC3E}">
        <p14:creationId xmlns:p14="http://schemas.microsoft.com/office/powerpoint/2010/main" val="285818581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Arial" charset="0"/>
        <a:ea typeface="+mn-ea"/>
        <a:cs typeface="+mn-cs"/>
      </a:defRPr>
    </a:lvl1pPr>
    <a:lvl2pPr marL="457200" algn="l" defTabSz="457200" rtl="0" eaLnBrk="0" fontAlgn="base" hangingPunct="0">
      <a:spcBef>
        <a:spcPct val="30000"/>
      </a:spcBef>
      <a:spcAft>
        <a:spcPct val="0"/>
      </a:spcAft>
      <a:defRPr sz="1200" kern="1200">
        <a:solidFill>
          <a:schemeClr val="tx1"/>
        </a:solidFill>
        <a:latin typeface="Arial" charset="0"/>
        <a:ea typeface="+mn-ea"/>
        <a:cs typeface="+mn-cs"/>
      </a:defRPr>
    </a:lvl2pPr>
    <a:lvl3pPr marL="914400" algn="l" defTabSz="457200" rtl="0" eaLnBrk="0" fontAlgn="base" hangingPunct="0">
      <a:spcBef>
        <a:spcPct val="30000"/>
      </a:spcBef>
      <a:spcAft>
        <a:spcPct val="0"/>
      </a:spcAft>
      <a:defRPr sz="1200" kern="1200">
        <a:solidFill>
          <a:schemeClr val="tx1"/>
        </a:solidFill>
        <a:latin typeface="Arial" charset="0"/>
        <a:ea typeface="+mn-ea"/>
        <a:cs typeface="+mn-cs"/>
      </a:defRPr>
    </a:lvl3pPr>
    <a:lvl4pPr marL="1371600" algn="l" defTabSz="457200" rtl="0" eaLnBrk="0" fontAlgn="base" hangingPunct="0">
      <a:spcBef>
        <a:spcPct val="30000"/>
      </a:spcBef>
      <a:spcAft>
        <a:spcPct val="0"/>
      </a:spcAft>
      <a:defRPr sz="1200" kern="1200">
        <a:solidFill>
          <a:schemeClr val="tx1"/>
        </a:solidFill>
        <a:latin typeface="Arial" charset="0"/>
        <a:ea typeface="+mn-ea"/>
        <a:cs typeface="+mn-cs"/>
      </a:defRPr>
    </a:lvl4pPr>
    <a:lvl5pPr marL="1828800" algn="l" defTabSz="457200"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3.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4.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5.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6.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7.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28.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29.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3.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30.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0.xml" /></Relationships>
</file>

<file path=ppt/notesSlides/_rels/notesSlide3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1.xml" /></Relationships>
</file>

<file path=ppt/notesSlides/_rels/notesSlide3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2.xml" /></Relationships>
</file>

<file path=ppt/notesSlides/_rels/notesSlide33.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3.xml" /></Relationships>
</file>

<file path=ppt/notesSlides/_rels/notesSlide34.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4.xml" /></Relationships>
</file>

<file path=ppt/notesSlides/_rels/notesSlide35.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5.xml" /></Relationships>
</file>

<file path=ppt/notesSlides/_rels/notesSlide36.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6.xml" /></Relationships>
</file>

<file path=ppt/notesSlides/_rels/notesSlide37.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7.xml" /></Relationships>
</file>

<file path=ppt/notesSlides/_rels/notesSlide38.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8.xml" /></Relationships>
</file>

<file path=ppt/notesSlides/_rels/notesSlide39.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9.xml" /></Relationships>
</file>

<file path=ppt/notesSlides/_rels/notesSlide4.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40.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40.xml" /></Relationships>
</file>

<file path=ppt/notesSlides/_rels/notesSlide4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41.xml" /></Relationships>
</file>

<file path=ppt/notesSlides/_rels/notesSlide4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42.xml" /></Relationships>
</file>

<file path=ppt/notesSlides/_rels/notesSlide5.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CB00B9E8-4B41-4376-9FCE-C1DD4649A0D7}" type="slidenum">
              <a:rPr lang="ru-RU" altLang="en-US" sz="1800"/>
              <a:t>1</a:t>
            </a:fld>
          </a:p>
        </p:txBody>
      </p:sp>
      <p:sp>
        <p:nvSpPr>
          <p:cNvPr id="5123" name="Rectangle 10"/>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5124" name="Rectangle 11"/>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4B16CE24-B6E6-42EC-B3F8-B3CDA3DC54C6}" type="slidenum">
              <a:rPr lang="fr-FR" altLang="en-US" sz="1800">
                <a:latin typeface="Arial" panose="020b0604020202020204" pitchFamily="34" charset="0"/>
                <a:cs typeface="Arial" panose="020b0604020202020204" pitchFamily="34" charset="0"/>
              </a:rPr>
              <a:t>1</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81B77469-0073-4CE2-B8CA-C4A78A661210}" type="slidenum">
              <a:rPr lang="ru-RU" altLang="en-US" sz="1800"/>
              <a:t>2</a:t>
            </a:fld>
          </a:p>
        </p:txBody>
      </p:sp>
      <p:sp>
        <p:nvSpPr>
          <p:cNvPr id="23555"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23556"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394A5033-EE92-46D1-B479-C5DAA7D54258}" type="slidenum">
              <a:rPr lang="fr-FR" altLang="en-US" sz="1800">
                <a:latin typeface="Arial" panose="020b0604020202020204" pitchFamily="34" charset="0"/>
                <a:cs typeface="Arial" panose="020b0604020202020204" pitchFamily="34" charset="0"/>
              </a:rPr>
              <a:t>10</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CA9C3662-EB49-468D-8163-21763C2959D8}" type="slidenum">
              <a:rPr lang="ru-RU" altLang="en-US" sz="1800"/>
              <a:t>3</a:t>
            </a:fld>
          </a:p>
        </p:txBody>
      </p:sp>
      <p:sp>
        <p:nvSpPr>
          <p:cNvPr id="25603"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25604"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24DAD106-8EB8-4C8C-B5A8-E4A24D4D0E5D}" type="slidenum">
              <a:rPr lang="fr-FR" altLang="en-US" sz="1800">
                <a:latin typeface="Arial" panose="020b0604020202020204" pitchFamily="34" charset="0"/>
                <a:cs typeface="Arial" panose="020b0604020202020204" pitchFamily="34" charset="0"/>
              </a:rPr>
              <a:t>11</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9ADDA74A-8C0F-4EB0-ADDE-2C2EB2694E5C}" type="slidenum">
              <a:rPr lang="ru-RU" altLang="en-US" sz="1800"/>
              <a:t>4</a:t>
            </a:fld>
          </a:p>
        </p:txBody>
      </p:sp>
      <p:sp>
        <p:nvSpPr>
          <p:cNvPr id="27651"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27652"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99EDE4FA-A557-46E1-952E-976541AD54BC}" type="slidenum">
              <a:rPr lang="fr-FR" altLang="en-US" sz="1800">
                <a:latin typeface="Arial" panose="020b0604020202020204" pitchFamily="34" charset="0"/>
                <a:cs typeface="Arial" panose="020b0604020202020204" pitchFamily="34" charset="0"/>
              </a:rPr>
              <a:t>12</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C6C6CDE2-4C83-4185-86AA-3E33386E5195}" type="slidenum">
              <a:rPr lang="ru-RU" altLang="en-US" sz="1800"/>
              <a:t>5</a:t>
            </a:fld>
          </a:p>
        </p:txBody>
      </p:sp>
      <p:sp>
        <p:nvSpPr>
          <p:cNvPr id="29699"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29700"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B8FC32F0-E2E4-4064-97C4-3174CFC3FF76}" type="slidenum">
              <a:rPr lang="fr-FR" altLang="en-US" sz="1800">
                <a:latin typeface="Arial" panose="020b0604020202020204" pitchFamily="34" charset="0"/>
                <a:cs typeface="Arial" panose="020b0604020202020204" pitchFamily="34" charset="0"/>
              </a:rPr>
              <a:t>13</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7F6E33C3-2ADF-4E96-A4A2-46B6A07D1796}" type="slidenum">
              <a:rPr lang="ru-RU" altLang="en-US" sz="1800"/>
              <a:t>6</a:t>
            </a:fld>
          </a:p>
        </p:txBody>
      </p:sp>
      <p:sp>
        <p:nvSpPr>
          <p:cNvPr id="31747"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31748"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2E1E8F10-D768-467B-88CB-4CE1BA57AED1}" type="slidenum">
              <a:rPr lang="fr-FR" altLang="en-US" sz="1800">
                <a:latin typeface="Arial" panose="020b0604020202020204" pitchFamily="34" charset="0"/>
                <a:cs typeface="Arial" panose="020b0604020202020204" pitchFamily="34" charset="0"/>
              </a:rPr>
              <a:t>14</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AF62282A-9C10-4ED7-9A99-8A9119BBBDEC}" type="slidenum">
              <a:rPr lang="ru-RU" altLang="en-US" sz="1800"/>
              <a:t>7</a:t>
            </a:fld>
          </a:p>
        </p:txBody>
      </p:sp>
      <p:sp>
        <p:nvSpPr>
          <p:cNvPr id="33795"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33796"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C02F2CBD-81B5-41BB-AACC-5AD87F2B2F25}" type="slidenum">
              <a:rPr lang="fr-FR" altLang="en-US" sz="1800">
                <a:latin typeface="Arial" panose="020b0604020202020204" pitchFamily="34" charset="0"/>
                <a:cs typeface="Arial" panose="020b0604020202020204" pitchFamily="34" charset="0"/>
              </a:rPr>
              <a:t>15</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06F3DD24-F07C-48A8-8E82-727C3541012C}" type="slidenum">
              <a:rPr lang="ru-RU" altLang="en-US" sz="1800"/>
              <a:t>8</a:t>
            </a:fld>
          </a:p>
        </p:txBody>
      </p:sp>
      <p:sp>
        <p:nvSpPr>
          <p:cNvPr id="35843"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35844"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73D7E8F9-CE4B-4123-909E-2A21B4F5A7DC}" type="slidenum">
              <a:rPr lang="fr-FR" altLang="en-US" sz="1800">
                <a:latin typeface="Arial" panose="020b0604020202020204" pitchFamily="34" charset="0"/>
                <a:cs typeface="Arial" panose="020b0604020202020204" pitchFamily="34" charset="0"/>
              </a:rPr>
              <a:t>16</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94D95884-D5BD-4933-ABFE-6460ED820E95}" type="slidenum">
              <a:rPr lang="ru-RU" altLang="en-US" sz="1800"/>
              <a:t>9</a:t>
            </a:fld>
          </a:p>
        </p:txBody>
      </p:sp>
      <p:sp>
        <p:nvSpPr>
          <p:cNvPr id="37891"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37892"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7B628787-270B-4665-B934-66760C4A4AA6}" type="slidenum">
              <a:rPr lang="fr-FR" altLang="en-US" sz="1800">
                <a:latin typeface="Arial" panose="020b0604020202020204" pitchFamily="34" charset="0"/>
                <a:cs typeface="Arial" panose="020b0604020202020204" pitchFamily="34" charset="0"/>
              </a:rPr>
              <a:t>17</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D6D3C448-57A0-47E4-A674-20A9B26CF805}" type="slidenum">
              <a:rPr lang="ru-RU" altLang="en-US" sz="1800"/>
              <a:t>10</a:t>
            </a:fld>
          </a:p>
        </p:txBody>
      </p:sp>
      <p:sp>
        <p:nvSpPr>
          <p:cNvPr id="39939"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39940"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F0065265-60FD-443E-AFF5-1A00635C5165}" type="slidenum">
              <a:rPr lang="fr-FR" altLang="en-US" sz="1800">
                <a:latin typeface="Arial" panose="020b0604020202020204" pitchFamily="34" charset="0"/>
                <a:cs typeface="Arial" panose="020b0604020202020204" pitchFamily="34" charset="0"/>
              </a:rPr>
              <a:t>18</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95A88FE0-967A-4A1D-976E-175768549FD5}" type="slidenum">
              <a:rPr lang="ru-RU" altLang="en-US" sz="1800"/>
              <a:t>11</a:t>
            </a:fld>
          </a:p>
        </p:txBody>
      </p:sp>
      <p:sp>
        <p:nvSpPr>
          <p:cNvPr id="41987"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41988"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D2F254B1-DB68-4AFD-897A-B59D7FB70A5B}" type="slidenum">
              <a:rPr lang="fr-FR" altLang="en-US" sz="1800">
                <a:latin typeface="Arial" panose="020b0604020202020204" pitchFamily="34" charset="0"/>
                <a:cs typeface="Arial" panose="020b0604020202020204" pitchFamily="34" charset="0"/>
              </a:rPr>
              <a:t>19</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145F8AFD-8D70-42F7-90E5-B82283622243}" type="slidenum">
              <a:rPr lang="ru-RU" altLang="en-US" sz="1800"/>
              <a:t>12</a:t>
            </a:fld>
          </a:p>
        </p:txBody>
      </p:sp>
      <p:sp>
        <p:nvSpPr>
          <p:cNvPr id="7171" name="Rectangle 14"/>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7172" name="Rectangle 15"/>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590C2C60-C186-40BC-9DF2-DFA7809B92D7}" type="slidenum">
              <a:rPr lang="fr-FR" altLang="en-US" sz="1800">
                <a:latin typeface="Arial" panose="020b0604020202020204" pitchFamily="34" charset="0"/>
                <a:cs typeface="Arial" panose="020b0604020202020204" pitchFamily="34" charset="0"/>
              </a:rPr>
              <a:t>2</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484C9CFE-0C17-414F-8EF4-DF8C0E769297}" type="slidenum">
              <a:rPr lang="ru-RU" altLang="en-US" sz="1800"/>
              <a:t>13</a:t>
            </a:fld>
          </a:p>
        </p:txBody>
      </p:sp>
      <p:sp>
        <p:nvSpPr>
          <p:cNvPr id="44035"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44036"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3B1240C4-2D93-4B56-89BE-773F594C9A8F}" type="slidenum">
              <a:rPr lang="fr-FR" altLang="en-US" sz="1800">
                <a:latin typeface="Arial" panose="020b0604020202020204" pitchFamily="34" charset="0"/>
                <a:cs typeface="Arial" panose="020b0604020202020204" pitchFamily="34" charset="0"/>
              </a:rPr>
              <a:t>20</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82421410-24B2-410F-98CF-291E5636D19C}" type="slidenum">
              <a:rPr lang="ru-RU" altLang="en-US" sz="1800"/>
              <a:t>14</a:t>
            </a:fld>
          </a:p>
        </p:txBody>
      </p:sp>
      <p:sp>
        <p:nvSpPr>
          <p:cNvPr id="46083"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46084"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F3A32B0B-76C7-4275-A518-768388B432FE}" type="slidenum">
              <a:rPr lang="fr-FR" altLang="en-US" sz="1800">
                <a:latin typeface="Arial" panose="020b0604020202020204" pitchFamily="34" charset="0"/>
                <a:cs typeface="Arial" panose="020b0604020202020204" pitchFamily="34" charset="0"/>
              </a:rPr>
              <a:t>21</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CF031ACE-5793-4F21-AB1C-5E861EE0A630}" type="slidenum">
              <a:rPr lang="ru-RU" altLang="en-US" sz="1800"/>
              <a:t>15</a:t>
            </a:fld>
          </a:p>
        </p:txBody>
      </p:sp>
      <p:sp>
        <p:nvSpPr>
          <p:cNvPr id="48131"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48132"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633727A4-F4A7-4CB9-81E3-BE78E24AFA47}" type="slidenum">
              <a:rPr lang="fr-FR" altLang="en-US" sz="1800">
                <a:latin typeface="Arial" panose="020b0604020202020204" pitchFamily="34" charset="0"/>
                <a:cs typeface="Arial" panose="020b0604020202020204" pitchFamily="34" charset="0"/>
              </a:rPr>
              <a:t>22</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331CCD63-EFE3-4216-8CBC-DC122CFA17A6}" type="slidenum">
              <a:rPr lang="ru-RU" altLang="en-US" sz="1800"/>
              <a:t>16</a:t>
            </a:fld>
          </a:p>
        </p:txBody>
      </p:sp>
      <p:sp>
        <p:nvSpPr>
          <p:cNvPr id="50179"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50180"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E72444CC-8D6A-4E78-85DE-D10CF3AB03C2}" type="slidenum">
              <a:rPr lang="fr-FR" altLang="en-US" sz="1800">
                <a:latin typeface="Arial" panose="020b0604020202020204" pitchFamily="34" charset="0"/>
                <a:cs typeface="Arial" panose="020b0604020202020204" pitchFamily="34" charset="0"/>
              </a:rPr>
              <a:t>23</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7AF1B885-BE7B-4055-9BB9-9EFB5EA224F0}" type="slidenum">
              <a:rPr lang="ru-RU" altLang="en-US" sz="1800"/>
              <a:t>17</a:t>
            </a:fld>
          </a:p>
        </p:txBody>
      </p:sp>
      <p:sp>
        <p:nvSpPr>
          <p:cNvPr id="52227"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52228"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45F9BBFD-072D-4F85-B869-ECE4D4A4CE31}" type="slidenum">
              <a:rPr lang="fr-FR" altLang="en-US" sz="1800">
                <a:latin typeface="Arial" panose="020b0604020202020204" pitchFamily="34" charset="0"/>
                <a:cs typeface="Arial" panose="020b0604020202020204" pitchFamily="34" charset="0"/>
              </a:rPr>
              <a:t>24</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519EFA26-0CAB-40B5-A82D-82FDED862072}" type="slidenum">
              <a:rPr lang="ru-RU" altLang="en-US" sz="1800"/>
              <a:t>18</a:t>
            </a:fld>
          </a:p>
        </p:txBody>
      </p:sp>
      <p:sp>
        <p:nvSpPr>
          <p:cNvPr id="54275"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54276"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7494E17B-FD83-4340-A37B-F87992CCA42B}" type="slidenum">
              <a:rPr lang="fr-FR" altLang="en-US" sz="1800">
                <a:latin typeface="Arial" panose="020b0604020202020204" pitchFamily="34" charset="0"/>
                <a:cs typeface="Arial" panose="020b0604020202020204" pitchFamily="34" charset="0"/>
              </a:rPr>
              <a:t>25</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196B73B0-1E74-46C1-8B8F-2A693BFA27FA}" type="slidenum">
              <a:rPr lang="ru-RU" altLang="en-US" sz="1800"/>
              <a:t>19</a:t>
            </a:fld>
          </a:p>
        </p:txBody>
      </p:sp>
      <p:sp>
        <p:nvSpPr>
          <p:cNvPr id="56323"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56324"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50732213-EFD3-42BD-BFF4-B3A8D4BA4970}" type="slidenum">
              <a:rPr lang="fr-FR" altLang="en-US" sz="1800">
                <a:latin typeface="Arial" panose="020b0604020202020204" pitchFamily="34" charset="0"/>
                <a:cs typeface="Arial" panose="020b0604020202020204" pitchFamily="34" charset="0"/>
              </a:rPr>
              <a:t>26</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0A197900-7B4F-4F66-83E4-467193B1B88A}" type="slidenum">
              <a:rPr lang="ru-RU" altLang="en-US" sz="1800"/>
              <a:t>20</a:t>
            </a:fld>
          </a:p>
        </p:txBody>
      </p:sp>
      <p:sp>
        <p:nvSpPr>
          <p:cNvPr id="58371"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58372"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31366EC6-689E-4254-99EE-A34863CB022C}" type="slidenum">
              <a:rPr lang="fr-FR" altLang="en-US" sz="1800">
                <a:latin typeface="Arial" panose="020b0604020202020204" pitchFamily="34" charset="0"/>
                <a:cs typeface="Arial" panose="020b0604020202020204" pitchFamily="34" charset="0"/>
              </a:rPr>
              <a:t>27</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4A106252-9847-4EAC-BD0C-D2C4D81D10B4}" type="slidenum">
              <a:rPr lang="ru-RU" altLang="en-US" sz="1800"/>
              <a:t>21</a:t>
            </a:fld>
          </a:p>
        </p:txBody>
      </p:sp>
      <p:sp>
        <p:nvSpPr>
          <p:cNvPr id="60419"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60420"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B5141F83-A7BE-4476-A7A7-4AF5D062B57E}" type="slidenum">
              <a:rPr lang="fr-FR" altLang="en-US" sz="1800">
                <a:latin typeface="Arial" panose="020b0604020202020204" pitchFamily="34" charset="0"/>
                <a:cs typeface="Arial" panose="020b0604020202020204" pitchFamily="34" charset="0"/>
              </a:rPr>
              <a:t>28</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79C54397-8C29-4588-B0CA-E634774D070C}" type="slidenum">
              <a:rPr lang="ru-RU" altLang="en-US" sz="1800"/>
              <a:t>22</a:t>
            </a:fld>
          </a:p>
        </p:txBody>
      </p:sp>
      <p:sp>
        <p:nvSpPr>
          <p:cNvPr id="62467"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62468"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3429B129-22BE-4A0E-B0C7-FBB57F94A2E8}" type="slidenum">
              <a:rPr lang="fr-FR" altLang="en-US" sz="1800">
                <a:latin typeface="Arial" panose="020b0604020202020204" pitchFamily="34" charset="0"/>
                <a:cs typeface="Arial" panose="020b0604020202020204" pitchFamily="34" charset="0"/>
              </a:rPr>
              <a:t>29</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0A992C01-8FAA-4E6D-A178-BBB560983691}" type="slidenum">
              <a:rPr lang="ru-RU" altLang="en-US" sz="1800"/>
              <a:t>23</a:t>
            </a:fld>
          </a:p>
        </p:txBody>
      </p:sp>
      <p:sp>
        <p:nvSpPr>
          <p:cNvPr id="9219"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9220"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DA9C47BF-B9B3-4064-ADC3-0B22422C06F6}" type="slidenum">
              <a:rPr lang="fr-FR" altLang="en-US" sz="1800">
                <a:latin typeface="Arial" panose="020b0604020202020204" pitchFamily="34" charset="0"/>
                <a:cs typeface="Arial" panose="020b0604020202020204" pitchFamily="34" charset="0"/>
              </a:rPr>
              <a:t>3</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68246657-3972-4E3E-8A69-A8B5325AF0E5}" type="slidenum">
              <a:rPr lang="ru-RU" altLang="en-US" sz="1800"/>
              <a:t>24</a:t>
            </a:fld>
          </a:p>
        </p:txBody>
      </p:sp>
      <p:sp>
        <p:nvSpPr>
          <p:cNvPr id="64515"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64516"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32716332-B8C2-4E36-AE6E-57EDC00B8B52}" type="slidenum">
              <a:rPr lang="fr-FR" altLang="en-US" sz="1800">
                <a:latin typeface="Arial" panose="020b0604020202020204" pitchFamily="34" charset="0"/>
                <a:cs typeface="Arial" panose="020b0604020202020204" pitchFamily="34" charset="0"/>
              </a:rPr>
              <a:t>30</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8C24310C-19B0-4E5A-B5B5-AD4094355564}" type="slidenum">
              <a:rPr lang="ru-RU" altLang="en-US" sz="1800"/>
              <a:t>25</a:t>
            </a:fld>
          </a:p>
        </p:txBody>
      </p:sp>
      <p:sp>
        <p:nvSpPr>
          <p:cNvPr id="66563"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66564"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EF824351-0A5A-4E13-A3AD-7C5817BA69AF}" type="slidenum">
              <a:rPr lang="fr-FR" altLang="en-US" sz="1800">
                <a:latin typeface="Arial" panose="020b0604020202020204" pitchFamily="34" charset="0"/>
                <a:cs typeface="Arial" panose="020b0604020202020204" pitchFamily="34" charset="0"/>
              </a:rPr>
              <a:t>31</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DD8A2853-9C31-4922-92CF-5A85AB703F48}" type="slidenum">
              <a:rPr lang="ru-RU" altLang="en-US" sz="1800"/>
              <a:t>26</a:t>
            </a:fld>
          </a:p>
        </p:txBody>
      </p:sp>
      <p:sp>
        <p:nvSpPr>
          <p:cNvPr id="68611"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68612"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B8F0C92A-5063-43FB-AEBC-66B3237466AD}" type="slidenum">
              <a:rPr lang="fr-FR" altLang="en-US" sz="1800">
                <a:latin typeface="Arial" panose="020b0604020202020204" pitchFamily="34" charset="0"/>
                <a:cs typeface="Arial" panose="020b0604020202020204" pitchFamily="34" charset="0"/>
              </a:rPr>
              <a:t>32</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3C886A13-A58F-4E79-A148-E8BEA23B740F}" type="slidenum">
              <a:rPr lang="ru-RU" altLang="en-US" sz="1800"/>
              <a:t>27</a:t>
            </a:fld>
          </a:p>
        </p:txBody>
      </p:sp>
      <p:sp>
        <p:nvSpPr>
          <p:cNvPr id="70659"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70660"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3108B503-61DC-4DD8-9ED2-8AB69D5CCD46}" type="slidenum">
              <a:rPr lang="fr-FR" altLang="en-US" sz="1800">
                <a:latin typeface="Arial" panose="020b0604020202020204" pitchFamily="34" charset="0"/>
                <a:cs typeface="Arial" panose="020b0604020202020204" pitchFamily="34" charset="0"/>
              </a:rPr>
              <a:t>33</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448" indent="-287865">
              <a:defRPr>
                <a:solidFill>
                  <a:schemeClr val="tx1"/>
                </a:solidFill>
                <a:latin typeface="Arial" panose="020b0604020202020204" pitchFamily="34" charset="0"/>
                <a:cs typeface="Arial" panose="020b0604020202020204" pitchFamily="34" charset="0"/>
              </a:defRPr>
            </a:lvl2pPr>
            <a:lvl3pPr marL="1151458" indent="-230292">
              <a:defRPr>
                <a:solidFill>
                  <a:schemeClr val="tx1"/>
                </a:solidFill>
                <a:latin typeface="Arial" panose="020b0604020202020204" pitchFamily="34" charset="0"/>
                <a:cs typeface="Arial" panose="020b0604020202020204" pitchFamily="34" charset="0"/>
              </a:defRPr>
            </a:lvl3pPr>
            <a:lvl4pPr marL="1612041" indent="-230292">
              <a:defRPr>
                <a:solidFill>
                  <a:schemeClr val="tx1"/>
                </a:solidFill>
                <a:latin typeface="Arial" panose="020b0604020202020204" pitchFamily="34" charset="0"/>
                <a:cs typeface="Arial" panose="020b0604020202020204" pitchFamily="34" charset="0"/>
              </a:defRPr>
            </a:lvl4pPr>
            <a:lvl5pPr marL="2072625" indent="-230292">
              <a:defRPr>
                <a:solidFill>
                  <a:schemeClr val="tx1"/>
                </a:solidFill>
                <a:latin typeface="Arial" panose="020b0604020202020204" pitchFamily="34" charset="0"/>
                <a:cs typeface="Arial" panose="020b0604020202020204" pitchFamily="34" charset="0"/>
              </a:defRPr>
            </a:lvl5pPr>
            <a:lvl6pPr marL="253320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3791"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4375"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1495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2075C8-E08B-4D8A-896F-D1C3542BA79F}" type="slidenum">
              <a:rPr lang="ru-RU" altLang="en-US"/>
              <a:t>28</a:t>
            </a:fld>
          </a:p>
        </p:txBody>
      </p:sp>
      <p:sp>
        <p:nvSpPr>
          <p:cNvPr id="39939" name="Rectangle 7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867" tIns="46934" rIns="93867" bIns="46934"/>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p:txBody>
      </p:sp>
      <p:sp>
        <p:nvSpPr>
          <p:cNvPr id="39940" name="Rectangle 7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1000000"/>
                <a:headEnd type="none" w="med" len="med"/>
                <a:tailEnd type="none" w="med" len="med"/>
              </a14:hiddenLine>
            </a:ext>
          </a:extLst>
        </p:spPr>
        <p:txBody>
          <a:bodyPr lIns="95650" tIns="47825" rIns="95650" bIns="47825" anchor="b"/>
          <a:lstStyle/>
          <a:p>
            <a:pPr defTabSz="937159">
              <a:spcBef>
                <a:spcPct val="0"/>
              </a:spcBef>
            </a:pPr>
            <a:fld id="{AC9ECEAC-F390-48EC-9321-688CBB08A03F}" type="slidenum">
              <a:rPr lang="fr-FR" altLang="en-US" sz="1800">
                <a:latin typeface="Arial" panose="020b0604020202020204" pitchFamily="34" charset="0"/>
                <a:cs typeface="Arial" panose="020b0604020202020204" pitchFamily="34" charset="0"/>
              </a:rPr>
              <a:t>34</a:t>
            </a:fld>
            <a:endParaRPr lang="fr-FR" altLang="en-US" sz="1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60952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448" indent="-287865">
              <a:defRPr>
                <a:solidFill>
                  <a:schemeClr val="tx1"/>
                </a:solidFill>
                <a:latin typeface="Arial" panose="020b0604020202020204" pitchFamily="34" charset="0"/>
                <a:cs typeface="Arial" panose="020b0604020202020204" pitchFamily="34" charset="0"/>
              </a:defRPr>
            </a:lvl2pPr>
            <a:lvl3pPr marL="1151458" indent="-230292">
              <a:defRPr>
                <a:solidFill>
                  <a:schemeClr val="tx1"/>
                </a:solidFill>
                <a:latin typeface="Arial" panose="020b0604020202020204" pitchFamily="34" charset="0"/>
                <a:cs typeface="Arial" panose="020b0604020202020204" pitchFamily="34" charset="0"/>
              </a:defRPr>
            </a:lvl3pPr>
            <a:lvl4pPr marL="1612041" indent="-230292">
              <a:defRPr>
                <a:solidFill>
                  <a:schemeClr val="tx1"/>
                </a:solidFill>
                <a:latin typeface="Arial" panose="020b0604020202020204" pitchFamily="34" charset="0"/>
                <a:cs typeface="Arial" panose="020b0604020202020204" pitchFamily="34" charset="0"/>
              </a:defRPr>
            </a:lvl4pPr>
            <a:lvl5pPr marL="2072625" indent="-230292">
              <a:defRPr>
                <a:solidFill>
                  <a:schemeClr val="tx1"/>
                </a:solidFill>
                <a:latin typeface="Arial" panose="020b0604020202020204" pitchFamily="34" charset="0"/>
                <a:cs typeface="Arial" panose="020b0604020202020204" pitchFamily="34" charset="0"/>
              </a:defRPr>
            </a:lvl5pPr>
            <a:lvl6pPr marL="253320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3791"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4375"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1495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19DEAA-B511-4C94-9AE1-209617D81094}" type="slidenum">
              <a:rPr lang="ru-RU" altLang="en-US"/>
              <a:t>29</a:t>
            </a:fld>
          </a:p>
        </p:txBody>
      </p:sp>
      <p:sp>
        <p:nvSpPr>
          <p:cNvPr id="41987" name="Rectangle 82"/>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867" tIns="46934" rIns="93867" bIns="46934"/>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p:txBody>
      </p:sp>
      <p:sp>
        <p:nvSpPr>
          <p:cNvPr id="41988" name="Rectangle 83"/>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1000000"/>
                <a:headEnd type="none" w="med" len="med"/>
                <a:tailEnd type="none" w="med" len="med"/>
              </a14:hiddenLine>
            </a:ext>
          </a:extLst>
        </p:spPr>
        <p:txBody>
          <a:bodyPr lIns="95650" tIns="47825" rIns="95650" bIns="47825" anchor="b"/>
          <a:lstStyle/>
          <a:p>
            <a:pPr defTabSz="937159">
              <a:spcBef>
                <a:spcPct val="0"/>
              </a:spcBef>
            </a:pPr>
            <a:fld id="{6DF5D7A2-69F0-459A-8CA5-CEFD5194725D}" type="slidenum">
              <a:rPr lang="fr-FR" altLang="en-US" sz="1800">
                <a:latin typeface="Arial" panose="020b0604020202020204" pitchFamily="34" charset="0"/>
                <a:cs typeface="Arial" panose="020b0604020202020204" pitchFamily="34" charset="0"/>
              </a:rPr>
              <a:t>35</a:t>
            </a:fld>
            <a:endParaRPr lang="fr-FR" altLang="en-US" sz="1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71986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448" indent="-287865">
              <a:defRPr>
                <a:solidFill>
                  <a:schemeClr val="tx1"/>
                </a:solidFill>
                <a:latin typeface="Arial" panose="020b0604020202020204" pitchFamily="34" charset="0"/>
                <a:cs typeface="Arial" panose="020b0604020202020204" pitchFamily="34" charset="0"/>
              </a:defRPr>
            </a:lvl2pPr>
            <a:lvl3pPr marL="1151458" indent="-230292">
              <a:defRPr>
                <a:solidFill>
                  <a:schemeClr val="tx1"/>
                </a:solidFill>
                <a:latin typeface="Arial" panose="020b0604020202020204" pitchFamily="34" charset="0"/>
                <a:cs typeface="Arial" panose="020b0604020202020204" pitchFamily="34" charset="0"/>
              </a:defRPr>
            </a:lvl3pPr>
            <a:lvl4pPr marL="1612041" indent="-230292">
              <a:defRPr>
                <a:solidFill>
                  <a:schemeClr val="tx1"/>
                </a:solidFill>
                <a:latin typeface="Arial" panose="020b0604020202020204" pitchFamily="34" charset="0"/>
                <a:cs typeface="Arial" panose="020b0604020202020204" pitchFamily="34" charset="0"/>
              </a:defRPr>
            </a:lvl4pPr>
            <a:lvl5pPr marL="2072625" indent="-230292">
              <a:defRPr>
                <a:solidFill>
                  <a:schemeClr val="tx1"/>
                </a:solidFill>
                <a:latin typeface="Arial" panose="020b0604020202020204" pitchFamily="34" charset="0"/>
                <a:cs typeface="Arial" panose="020b0604020202020204" pitchFamily="34" charset="0"/>
              </a:defRPr>
            </a:lvl5pPr>
            <a:lvl6pPr marL="253320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3791"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4375"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1495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0CA8525-EAC9-4637-98DC-00EED6ED6E4D}" type="slidenum">
              <a:rPr lang="ru-RU" altLang="en-US"/>
              <a:t>30</a:t>
            </a:fld>
          </a:p>
        </p:txBody>
      </p:sp>
      <p:sp>
        <p:nvSpPr>
          <p:cNvPr id="44035" name="Rectangle 86"/>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867" tIns="46934" rIns="93867" bIns="46934"/>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p:txBody>
      </p:sp>
      <p:sp>
        <p:nvSpPr>
          <p:cNvPr id="44036" name="Rectangle 87"/>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1000000"/>
                <a:headEnd type="none" w="med" len="med"/>
                <a:tailEnd type="none" w="med" len="med"/>
              </a14:hiddenLine>
            </a:ext>
          </a:extLst>
        </p:spPr>
        <p:txBody>
          <a:bodyPr lIns="95650" tIns="47825" rIns="95650" bIns="47825" anchor="b"/>
          <a:lstStyle/>
          <a:p>
            <a:pPr defTabSz="937159">
              <a:spcBef>
                <a:spcPct val="0"/>
              </a:spcBef>
            </a:pPr>
            <a:fld id="{01E375D9-A5B0-4679-8960-B288E9565068}" type="slidenum">
              <a:rPr lang="fr-FR" altLang="en-US" sz="1800">
                <a:latin typeface="Arial" panose="020b0604020202020204" pitchFamily="34" charset="0"/>
                <a:cs typeface="Arial" panose="020b0604020202020204" pitchFamily="34" charset="0"/>
              </a:rPr>
              <a:t>36</a:t>
            </a:fld>
            <a:endParaRPr lang="fr-FR" altLang="en-US" sz="1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47647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448" indent="-287865">
              <a:defRPr>
                <a:solidFill>
                  <a:schemeClr val="tx1"/>
                </a:solidFill>
                <a:latin typeface="Arial" panose="020b0604020202020204" pitchFamily="34" charset="0"/>
                <a:cs typeface="Arial" panose="020b0604020202020204" pitchFamily="34" charset="0"/>
              </a:defRPr>
            </a:lvl2pPr>
            <a:lvl3pPr marL="1151458" indent="-230292">
              <a:defRPr>
                <a:solidFill>
                  <a:schemeClr val="tx1"/>
                </a:solidFill>
                <a:latin typeface="Arial" panose="020b0604020202020204" pitchFamily="34" charset="0"/>
                <a:cs typeface="Arial" panose="020b0604020202020204" pitchFamily="34" charset="0"/>
              </a:defRPr>
            </a:lvl3pPr>
            <a:lvl4pPr marL="1612041" indent="-230292">
              <a:defRPr>
                <a:solidFill>
                  <a:schemeClr val="tx1"/>
                </a:solidFill>
                <a:latin typeface="Arial" panose="020b0604020202020204" pitchFamily="34" charset="0"/>
                <a:cs typeface="Arial" panose="020b0604020202020204" pitchFamily="34" charset="0"/>
              </a:defRPr>
            </a:lvl4pPr>
            <a:lvl5pPr marL="2072625" indent="-230292">
              <a:defRPr>
                <a:solidFill>
                  <a:schemeClr val="tx1"/>
                </a:solidFill>
                <a:latin typeface="Arial" panose="020b0604020202020204" pitchFamily="34" charset="0"/>
                <a:cs typeface="Arial" panose="020b0604020202020204" pitchFamily="34" charset="0"/>
              </a:defRPr>
            </a:lvl5pPr>
            <a:lvl6pPr marL="253320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3791"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4375"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1495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FF6D62C-95EE-47F3-BCE6-148BE4F6836C}" type="slidenum">
              <a:rPr lang="ru-RU" altLang="en-US"/>
              <a:t>31</a:t>
            </a:fld>
          </a:p>
        </p:txBody>
      </p:sp>
      <p:sp>
        <p:nvSpPr>
          <p:cNvPr id="46083" name="Rectangle 9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867" tIns="46934" rIns="93867" bIns="46934"/>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p:txBody>
      </p:sp>
      <p:sp>
        <p:nvSpPr>
          <p:cNvPr id="46084" name="Rectangle 9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1000000"/>
                <a:headEnd type="none" w="med" len="med"/>
                <a:tailEnd type="none" w="med" len="med"/>
              </a14:hiddenLine>
            </a:ext>
          </a:extLst>
        </p:spPr>
        <p:txBody>
          <a:bodyPr lIns="95650" tIns="47825" rIns="95650" bIns="47825" anchor="b"/>
          <a:lstStyle/>
          <a:p>
            <a:pPr defTabSz="937159">
              <a:spcBef>
                <a:spcPct val="0"/>
              </a:spcBef>
            </a:pPr>
            <a:fld id="{71455E01-5180-4FDF-8BC4-733DDF4CB388}" type="slidenum">
              <a:rPr lang="fr-FR" altLang="en-US" sz="1800">
                <a:latin typeface="Arial" panose="020b0604020202020204" pitchFamily="34" charset="0"/>
                <a:cs typeface="Arial" panose="020b0604020202020204" pitchFamily="34" charset="0"/>
              </a:rPr>
              <a:t>37</a:t>
            </a:fld>
            <a:endParaRPr lang="fr-FR" altLang="en-US" sz="1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89852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448" indent="-287865">
              <a:defRPr>
                <a:solidFill>
                  <a:schemeClr val="tx1"/>
                </a:solidFill>
                <a:latin typeface="Arial" panose="020b0604020202020204" pitchFamily="34" charset="0"/>
                <a:cs typeface="Arial" panose="020b0604020202020204" pitchFamily="34" charset="0"/>
              </a:defRPr>
            </a:lvl2pPr>
            <a:lvl3pPr marL="1151458" indent="-230292">
              <a:defRPr>
                <a:solidFill>
                  <a:schemeClr val="tx1"/>
                </a:solidFill>
                <a:latin typeface="Arial" panose="020b0604020202020204" pitchFamily="34" charset="0"/>
                <a:cs typeface="Arial" panose="020b0604020202020204" pitchFamily="34" charset="0"/>
              </a:defRPr>
            </a:lvl3pPr>
            <a:lvl4pPr marL="1612041" indent="-230292">
              <a:defRPr>
                <a:solidFill>
                  <a:schemeClr val="tx1"/>
                </a:solidFill>
                <a:latin typeface="Arial" panose="020b0604020202020204" pitchFamily="34" charset="0"/>
                <a:cs typeface="Arial" panose="020b0604020202020204" pitchFamily="34" charset="0"/>
              </a:defRPr>
            </a:lvl4pPr>
            <a:lvl5pPr marL="2072625" indent="-230292">
              <a:defRPr>
                <a:solidFill>
                  <a:schemeClr val="tx1"/>
                </a:solidFill>
                <a:latin typeface="Arial" panose="020b0604020202020204" pitchFamily="34" charset="0"/>
                <a:cs typeface="Arial" panose="020b0604020202020204" pitchFamily="34" charset="0"/>
              </a:defRPr>
            </a:lvl5pPr>
            <a:lvl6pPr marL="253320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3791"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4375"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1495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A82F4D-5BFF-403D-9C4F-94B9FE828BE5}" type="slidenum">
              <a:rPr lang="ru-RU" altLang="en-US"/>
              <a:t>32</a:t>
            </a:fld>
          </a:p>
        </p:txBody>
      </p:sp>
      <p:sp>
        <p:nvSpPr>
          <p:cNvPr id="48131" name="Rectangle 102"/>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867" tIns="46934" rIns="93867" bIns="46934"/>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p:txBody>
      </p:sp>
      <p:sp>
        <p:nvSpPr>
          <p:cNvPr id="48132" name="Rectangle 103"/>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1000000"/>
                <a:headEnd type="none" w="med" len="med"/>
                <a:tailEnd type="none" w="med" len="med"/>
              </a14:hiddenLine>
            </a:ext>
          </a:extLst>
        </p:spPr>
        <p:txBody>
          <a:bodyPr lIns="95650" tIns="47825" rIns="95650" bIns="47825" anchor="b"/>
          <a:lstStyle/>
          <a:p>
            <a:pPr defTabSz="937159">
              <a:spcBef>
                <a:spcPct val="0"/>
              </a:spcBef>
            </a:pPr>
            <a:fld id="{07EFF72F-8987-4C6E-9933-F7D091AA9F15}" type="slidenum">
              <a:rPr lang="fr-FR" altLang="en-US" sz="1800">
                <a:latin typeface="Arial" panose="020b0604020202020204" pitchFamily="34" charset="0"/>
                <a:cs typeface="Arial" panose="020b0604020202020204" pitchFamily="34" charset="0"/>
              </a:rPr>
              <a:t>38</a:t>
            </a:fld>
            <a:endParaRPr lang="fr-FR" altLang="en-US" sz="1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04098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448" indent="-287865">
              <a:defRPr>
                <a:solidFill>
                  <a:schemeClr val="tx1"/>
                </a:solidFill>
                <a:latin typeface="Arial" panose="020b0604020202020204" pitchFamily="34" charset="0"/>
                <a:cs typeface="Arial" panose="020b0604020202020204" pitchFamily="34" charset="0"/>
              </a:defRPr>
            </a:lvl2pPr>
            <a:lvl3pPr marL="1151458" indent="-230292">
              <a:defRPr>
                <a:solidFill>
                  <a:schemeClr val="tx1"/>
                </a:solidFill>
                <a:latin typeface="Arial" panose="020b0604020202020204" pitchFamily="34" charset="0"/>
                <a:cs typeface="Arial" panose="020b0604020202020204" pitchFamily="34" charset="0"/>
              </a:defRPr>
            </a:lvl3pPr>
            <a:lvl4pPr marL="1612041" indent="-230292">
              <a:defRPr>
                <a:solidFill>
                  <a:schemeClr val="tx1"/>
                </a:solidFill>
                <a:latin typeface="Arial" panose="020b0604020202020204" pitchFamily="34" charset="0"/>
                <a:cs typeface="Arial" panose="020b0604020202020204" pitchFamily="34" charset="0"/>
              </a:defRPr>
            </a:lvl4pPr>
            <a:lvl5pPr marL="2072625" indent="-230292">
              <a:defRPr>
                <a:solidFill>
                  <a:schemeClr val="tx1"/>
                </a:solidFill>
                <a:latin typeface="Arial" panose="020b0604020202020204" pitchFamily="34" charset="0"/>
                <a:cs typeface="Arial" panose="020b0604020202020204" pitchFamily="34" charset="0"/>
              </a:defRPr>
            </a:lvl5pPr>
            <a:lvl6pPr marL="253320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3791"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4375"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1495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946E8-CA20-4CEF-A5DB-F5DFD62CC21A}" type="slidenum">
              <a:rPr lang="ru-RU" altLang="en-US"/>
              <a:t>33</a:t>
            </a:fld>
          </a:p>
        </p:txBody>
      </p:sp>
      <p:sp>
        <p:nvSpPr>
          <p:cNvPr id="52227" name="Rectangle 110"/>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867" tIns="46934" rIns="93867" bIns="46934"/>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p:txBody>
      </p:sp>
      <p:sp>
        <p:nvSpPr>
          <p:cNvPr id="52228" name="Rectangle 111"/>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1000000"/>
                <a:headEnd type="none" w="med" len="med"/>
                <a:tailEnd type="none" w="med" len="med"/>
              </a14:hiddenLine>
            </a:ext>
          </a:extLst>
        </p:spPr>
        <p:txBody>
          <a:bodyPr lIns="95650" tIns="47825" rIns="95650" bIns="47825" anchor="b"/>
          <a:lstStyle/>
          <a:p>
            <a:pPr defTabSz="937159">
              <a:spcBef>
                <a:spcPct val="0"/>
              </a:spcBef>
            </a:pPr>
            <a:fld id="{CDBD5795-BE65-4A4B-8B42-99A4CDC8208B}" type="slidenum">
              <a:rPr lang="fr-FR" altLang="en-US" sz="1800">
                <a:latin typeface="Arial" panose="020b0604020202020204" pitchFamily="34" charset="0"/>
                <a:cs typeface="Arial" panose="020b0604020202020204" pitchFamily="34" charset="0"/>
              </a:rPr>
              <a:t>39</a:t>
            </a:fld>
            <a:endParaRPr lang="fr-FR" altLang="en-US" sz="1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463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B0AEEBB0-7265-4F3B-A741-31803BAB5D94}" type="slidenum">
              <a:rPr lang="ru-RU" altLang="en-US" sz="1800"/>
              <a:t>34</a:t>
            </a:fld>
          </a:p>
        </p:txBody>
      </p:sp>
      <p:sp>
        <p:nvSpPr>
          <p:cNvPr id="11267"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11268"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89AFEAE8-3E3E-486F-AE6E-1FCA804A23DD}" type="slidenum">
              <a:rPr lang="fr-FR" altLang="en-US" sz="1800">
                <a:latin typeface="Arial" panose="020b0604020202020204" pitchFamily="34" charset="0"/>
                <a:cs typeface="Arial" panose="020b0604020202020204" pitchFamily="34" charset="0"/>
              </a:rPr>
              <a:t>4</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448" indent="-287865">
              <a:defRPr>
                <a:solidFill>
                  <a:schemeClr val="tx1"/>
                </a:solidFill>
                <a:latin typeface="Arial" panose="020b0604020202020204" pitchFamily="34" charset="0"/>
                <a:cs typeface="Arial" panose="020b0604020202020204" pitchFamily="34" charset="0"/>
              </a:defRPr>
            </a:lvl2pPr>
            <a:lvl3pPr marL="1151458" indent="-230292">
              <a:defRPr>
                <a:solidFill>
                  <a:schemeClr val="tx1"/>
                </a:solidFill>
                <a:latin typeface="Arial" panose="020b0604020202020204" pitchFamily="34" charset="0"/>
                <a:cs typeface="Arial" panose="020b0604020202020204" pitchFamily="34" charset="0"/>
              </a:defRPr>
            </a:lvl3pPr>
            <a:lvl4pPr marL="1612041" indent="-230292">
              <a:defRPr>
                <a:solidFill>
                  <a:schemeClr val="tx1"/>
                </a:solidFill>
                <a:latin typeface="Arial" panose="020b0604020202020204" pitchFamily="34" charset="0"/>
                <a:cs typeface="Arial" panose="020b0604020202020204" pitchFamily="34" charset="0"/>
              </a:defRPr>
            </a:lvl4pPr>
            <a:lvl5pPr marL="2072625" indent="-230292">
              <a:defRPr>
                <a:solidFill>
                  <a:schemeClr val="tx1"/>
                </a:solidFill>
                <a:latin typeface="Arial" panose="020b0604020202020204" pitchFamily="34" charset="0"/>
                <a:cs typeface="Arial" panose="020b0604020202020204" pitchFamily="34" charset="0"/>
              </a:defRPr>
            </a:lvl5pPr>
            <a:lvl6pPr marL="253320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3791"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4375"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1495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946E8-CA20-4CEF-A5DB-F5DFD62CC21A}" type="slidenum">
              <a:rPr lang="ru-RU" altLang="en-US"/>
              <a:t>35</a:t>
            </a:fld>
          </a:p>
        </p:txBody>
      </p:sp>
      <p:sp>
        <p:nvSpPr>
          <p:cNvPr id="52227" name="Rectangle 110"/>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867" tIns="46934" rIns="93867" bIns="46934"/>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p:txBody>
      </p:sp>
      <p:sp>
        <p:nvSpPr>
          <p:cNvPr id="52228" name="Rectangle 111"/>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1000000"/>
                <a:headEnd type="none" w="med" len="med"/>
                <a:tailEnd type="none" w="med" len="med"/>
              </a14:hiddenLine>
            </a:ext>
          </a:extLst>
        </p:spPr>
        <p:txBody>
          <a:bodyPr lIns="95650" tIns="47825" rIns="95650" bIns="47825" anchor="b"/>
          <a:lstStyle/>
          <a:p>
            <a:pPr defTabSz="937159">
              <a:spcBef>
                <a:spcPct val="0"/>
              </a:spcBef>
            </a:pPr>
            <a:fld id="{CDBD5795-BE65-4A4B-8B42-99A4CDC8208B}" type="slidenum">
              <a:rPr lang="fr-FR" altLang="en-US" sz="1800">
                <a:latin typeface="Arial" panose="020b0604020202020204" pitchFamily="34" charset="0"/>
                <a:cs typeface="Arial" panose="020b0604020202020204" pitchFamily="34" charset="0"/>
              </a:rPr>
              <a:t>40</a:t>
            </a:fld>
            <a:endParaRPr lang="fr-FR" altLang="en-US" sz="1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430344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448" indent="-287865">
              <a:defRPr>
                <a:solidFill>
                  <a:schemeClr val="tx1"/>
                </a:solidFill>
                <a:latin typeface="Arial" panose="020b0604020202020204" pitchFamily="34" charset="0"/>
                <a:cs typeface="Arial" panose="020b0604020202020204" pitchFamily="34" charset="0"/>
              </a:defRPr>
            </a:lvl2pPr>
            <a:lvl3pPr marL="1151458" indent="-230292">
              <a:defRPr>
                <a:solidFill>
                  <a:schemeClr val="tx1"/>
                </a:solidFill>
                <a:latin typeface="Arial" panose="020b0604020202020204" pitchFamily="34" charset="0"/>
                <a:cs typeface="Arial" panose="020b0604020202020204" pitchFamily="34" charset="0"/>
              </a:defRPr>
            </a:lvl3pPr>
            <a:lvl4pPr marL="1612041" indent="-230292">
              <a:defRPr>
                <a:solidFill>
                  <a:schemeClr val="tx1"/>
                </a:solidFill>
                <a:latin typeface="Arial" panose="020b0604020202020204" pitchFamily="34" charset="0"/>
                <a:cs typeface="Arial" panose="020b0604020202020204" pitchFamily="34" charset="0"/>
              </a:defRPr>
            </a:lvl4pPr>
            <a:lvl5pPr marL="2072625" indent="-230292">
              <a:defRPr>
                <a:solidFill>
                  <a:schemeClr val="tx1"/>
                </a:solidFill>
                <a:latin typeface="Arial" panose="020b0604020202020204" pitchFamily="34" charset="0"/>
                <a:cs typeface="Arial" panose="020b0604020202020204" pitchFamily="34" charset="0"/>
              </a:defRPr>
            </a:lvl5pPr>
            <a:lvl6pPr marL="253320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3791"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4375"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14958" indent="-230292"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946E8-CA20-4CEF-A5DB-F5DFD62CC21A}" type="slidenum">
              <a:rPr lang="ru-RU" altLang="en-US"/>
              <a:t>36</a:t>
            </a:fld>
          </a:p>
        </p:txBody>
      </p:sp>
      <p:sp>
        <p:nvSpPr>
          <p:cNvPr id="52227" name="Rectangle 110"/>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867" tIns="46934" rIns="93867" bIns="46934"/>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p:txBody>
      </p:sp>
      <p:sp>
        <p:nvSpPr>
          <p:cNvPr id="52228" name="Rectangle 111"/>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1000000"/>
                <a:headEnd type="none" w="med" len="med"/>
                <a:tailEnd type="none" w="med" len="med"/>
              </a14:hiddenLine>
            </a:ext>
          </a:extLst>
        </p:spPr>
        <p:txBody>
          <a:bodyPr lIns="95650" tIns="47825" rIns="95650" bIns="47825" anchor="b"/>
          <a:lstStyle/>
          <a:p>
            <a:pPr defTabSz="937159">
              <a:spcBef>
                <a:spcPct val="0"/>
              </a:spcBef>
            </a:pPr>
            <a:fld id="{CDBD5795-BE65-4A4B-8B42-99A4CDC8208B}" type="slidenum">
              <a:rPr lang="fr-FR" altLang="en-US" sz="1800">
                <a:latin typeface="Arial" panose="020b0604020202020204" pitchFamily="34" charset="0"/>
                <a:cs typeface="Arial" panose="020b0604020202020204" pitchFamily="34" charset="0"/>
              </a:rPr>
              <a:t>41</a:t>
            </a:fld>
            <a:endParaRPr lang="fr-FR" altLang="en-US" sz="1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0446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61242" indent="-292663">
              <a:spcBef>
                <a:spcPct val="30000"/>
              </a:spcBef>
              <a:defRPr sz="1200">
                <a:solidFill>
                  <a:schemeClr val="tx1"/>
                </a:solidFill>
                <a:latin typeface="Arial" panose="020b0604020202020204" pitchFamily="34" charset="0"/>
              </a:defRPr>
            </a:lvl2pPr>
            <a:lvl3pPr marL="1172249" indent="-233490">
              <a:spcBef>
                <a:spcPct val="30000"/>
              </a:spcBef>
              <a:defRPr sz="1200">
                <a:solidFill>
                  <a:schemeClr val="tx1"/>
                </a:solidFill>
                <a:latin typeface="Arial" panose="020b0604020202020204" pitchFamily="34" charset="0"/>
              </a:defRPr>
            </a:lvl3pPr>
            <a:lvl4pPr marL="1642428" indent="-233490">
              <a:spcBef>
                <a:spcPct val="30000"/>
              </a:spcBef>
              <a:defRPr sz="1200">
                <a:solidFill>
                  <a:schemeClr val="tx1"/>
                </a:solidFill>
                <a:latin typeface="Arial" panose="020b0604020202020204" pitchFamily="34" charset="0"/>
              </a:defRPr>
            </a:lvl4pPr>
            <a:lvl5pPr marL="2111007" indent="-233490">
              <a:spcBef>
                <a:spcPct val="30000"/>
              </a:spcBef>
              <a:defRPr sz="1200">
                <a:solidFill>
                  <a:schemeClr val="tx1"/>
                </a:solidFill>
                <a:latin typeface="Arial" panose="020b0604020202020204" pitchFamily="34" charset="0"/>
              </a:defRPr>
            </a:lvl5pPr>
            <a:lvl6pPr marL="2571590" indent="-233490" fontAlgn="base" eaLnBrk="0" hangingPunct="0">
              <a:spcBef>
                <a:spcPct val="30000"/>
              </a:spcBef>
              <a:spcAft>
                <a:spcPct val="0"/>
              </a:spcAft>
              <a:defRPr sz="1200">
                <a:solidFill>
                  <a:schemeClr val="tx1"/>
                </a:solidFill>
                <a:latin typeface="Arial" panose="020b0604020202020204" pitchFamily="34" charset="0"/>
              </a:defRPr>
            </a:lvl6pPr>
            <a:lvl7pPr marL="3032173" indent="-233490" fontAlgn="base" eaLnBrk="0" hangingPunct="0">
              <a:spcBef>
                <a:spcPct val="30000"/>
              </a:spcBef>
              <a:spcAft>
                <a:spcPct val="0"/>
              </a:spcAft>
              <a:defRPr sz="1200">
                <a:solidFill>
                  <a:schemeClr val="tx1"/>
                </a:solidFill>
                <a:latin typeface="Arial" panose="020b0604020202020204" pitchFamily="34" charset="0"/>
              </a:defRPr>
            </a:lvl7pPr>
            <a:lvl8pPr marL="3492757" indent="-233490" fontAlgn="base" eaLnBrk="0" hangingPunct="0">
              <a:spcBef>
                <a:spcPct val="30000"/>
              </a:spcBef>
              <a:spcAft>
                <a:spcPct val="0"/>
              </a:spcAft>
              <a:defRPr sz="1200">
                <a:solidFill>
                  <a:schemeClr val="tx1"/>
                </a:solidFill>
                <a:latin typeface="Arial" panose="020b0604020202020204" pitchFamily="34" charset="0"/>
              </a:defRPr>
            </a:lvl8pPr>
            <a:lvl9pPr marL="3953340" indent="-233490"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40672343-9A93-4666-8DED-55DE209ABB3C}" type="slidenum">
              <a:rPr lang="ru-RU" altLang="en-US" sz="1800"/>
              <a:t>37</a:t>
            </a:fld>
          </a:p>
        </p:txBody>
      </p:sp>
      <p:sp>
        <p:nvSpPr>
          <p:cNvPr id="54275" name="Rectangle 106"/>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867" tIns="46934" rIns="93867" bIns="46934"/>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54276" name="Rectangle 107"/>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37159">
              <a:spcBef>
                <a:spcPct val="0"/>
              </a:spcBef>
            </a:pPr>
            <a:fld id="{28238FCD-8834-4E7F-84A7-A60AA56E6367}" type="slidenum">
              <a:rPr lang="fr-FR" altLang="en-US" sz="1800">
                <a:latin typeface="Arial" panose="020b0604020202020204" pitchFamily="34" charset="0"/>
                <a:cs typeface="Arial" panose="020b0604020202020204" pitchFamily="34" charset="0"/>
              </a:rPr>
              <a:t>42</a:t>
            </a:fld>
            <a:endParaRPr lang="fr-FR" altLang="en-US" sz="1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788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D32EB246-CFD5-45F6-B8A4-B2660EAEB7AC}" type="slidenum">
              <a:rPr lang="ru-RU" altLang="en-US" sz="1800"/>
              <a:t>38</a:t>
            </a:fld>
          </a:p>
        </p:txBody>
      </p:sp>
      <p:sp>
        <p:nvSpPr>
          <p:cNvPr id="13315"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13316"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EECD308E-68C4-4C86-8EB3-BDCC576D6794}" type="slidenum">
              <a:rPr lang="fr-FR" altLang="en-US" sz="1800">
                <a:latin typeface="Arial" panose="020b0604020202020204" pitchFamily="34" charset="0"/>
                <a:cs typeface="Arial" panose="020b0604020202020204" pitchFamily="34" charset="0"/>
              </a:rPr>
              <a:t>5</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E7CFB4BD-BCB0-48EC-8A9F-DD15DE19DD68}" type="slidenum">
              <a:rPr lang="ru-RU" altLang="en-US" sz="1800"/>
              <a:t>39</a:t>
            </a:fld>
          </a:p>
        </p:txBody>
      </p:sp>
      <p:sp>
        <p:nvSpPr>
          <p:cNvPr id="15363"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15364"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255C1030-7139-49EB-8936-1636CECE61A7}" type="slidenum">
              <a:rPr lang="fr-FR" altLang="en-US" sz="1800">
                <a:latin typeface="Arial" panose="020b0604020202020204" pitchFamily="34" charset="0"/>
                <a:cs typeface="Arial" panose="020b0604020202020204" pitchFamily="34" charset="0"/>
              </a:rPr>
              <a:t>6</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B950EB5E-B320-4859-8A65-FADAE4C89BAC}" type="slidenum">
              <a:rPr lang="ru-RU" altLang="en-US" sz="1800"/>
              <a:t>40</a:t>
            </a:fld>
          </a:p>
        </p:txBody>
      </p:sp>
      <p:sp>
        <p:nvSpPr>
          <p:cNvPr id="17411"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17412"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457E086C-23E6-4F93-879B-C36D3C4C4927}" type="slidenum">
              <a:rPr lang="fr-FR" altLang="en-US" sz="1800">
                <a:latin typeface="Arial" panose="020b0604020202020204" pitchFamily="34" charset="0"/>
                <a:cs typeface="Arial" panose="020b0604020202020204" pitchFamily="34" charset="0"/>
              </a:rPr>
              <a:t>7</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969F0676-12B1-42A9-9F03-FB0C96AFA27A}" type="slidenum">
              <a:rPr lang="ru-RU" altLang="en-US" sz="1800"/>
              <a:t>41</a:t>
            </a:fld>
          </a:p>
        </p:txBody>
      </p:sp>
      <p:sp>
        <p:nvSpPr>
          <p:cNvPr id="19459"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19460"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2A135110-1B4C-4328-9166-9B4F1D12084A}" type="slidenum">
              <a:rPr lang="fr-FR" altLang="en-US" sz="1800">
                <a:latin typeface="Arial" panose="020b0604020202020204" pitchFamily="34" charset="0"/>
                <a:cs typeface="Arial" panose="020b0604020202020204" pitchFamily="34" charset="0"/>
              </a:rPr>
              <a:t>8</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4845" indent="-289464">
              <a:spcBef>
                <a:spcPct val="30000"/>
              </a:spcBef>
              <a:defRPr sz="1200">
                <a:solidFill>
                  <a:schemeClr val="tx1"/>
                </a:solidFill>
                <a:latin typeface="Arial" panose="020b0604020202020204" pitchFamily="34" charset="0"/>
              </a:defRPr>
            </a:lvl2pPr>
            <a:lvl3pPr marL="1162653" indent="-230292">
              <a:spcBef>
                <a:spcPct val="30000"/>
              </a:spcBef>
              <a:defRPr sz="1200">
                <a:solidFill>
                  <a:schemeClr val="tx1"/>
                </a:solidFill>
                <a:latin typeface="Arial" panose="020b0604020202020204" pitchFamily="34" charset="0"/>
              </a:defRPr>
            </a:lvl3pPr>
            <a:lvl4pPr marL="1629634" indent="-230292">
              <a:spcBef>
                <a:spcPct val="30000"/>
              </a:spcBef>
              <a:defRPr sz="1200">
                <a:solidFill>
                  <a:schemeClr val="tx1"/>
                </a:solidFill>
                <a:latin typeface="Arial" panose="020b0604020202020204" pitchFamily="34" charset="0"/>
              </a:defRPr>
            </a:lvl4pPr>
            <a:lvl5pPr marL="2095014" indent="-230292">
              <a:spcBef>
                <a:spcPct val="30000"/>
              </a:spcBef>
              <a:defRPr sz="1200">
                <a:solidFill>
                  <a:schemeClr val="tx1"/>
                </a:solidFill>
                <a:latin typeface="Arial" panose="020b0604020202020204" pitchFamily="34" charset="0"/>
              </a:defRPr>
            </a:lvl5pPr>
            <a:lvl6pPr marL="2555598" indent="-230292" fontAlgn="base" eaLnBrk="0" hangingPunct="0">
              <a:spcBef>
                <a:spcPct val="30000"/>
              </a:spcBef>
              <a:spcAft>
                <a:spcPct val="0"/>
              </a:spcAft>
              <a:defRPr sz="1200">
                <a:solidFill>
                  <a:schemeClr val="tx1"/>
                </a:solidFill>
                <a:latin typeface="Arial" panose="020b0604020202020204" pitchFamily="34" charset="0"/>
              </a:defRPr>
            </a:lvl6pPr>
            <a:lvl7pPr marL="3016181" indent="-230292" fontAlgn="base" eaLnBrk="0" hangingPunct="0">
              <a:spcBef>
                <a:spcPct val="30000"/>
              </a:spcBef>
              <a:spcAft>
                <a:spcPct val="0"/>
              </a:spcAft>
              <a:defRPr sz="1200">
                <a:solidFill>
                  <a:schemeClr val="tx1"/>
                </a:solidFill>
                <a:latin typeface="Arial" panose="020b0604020202020204" pitchFamily="34" charset="0"/>
              </a:defRPr>
            </a:lvl7pPr>
            <a:lvl8pPr marL="3476764" indent="-230292" fontAlgn="base" eaLnBrk="0" hangingPunct="0">
              <a:spcBef>
                <a:spcPct val="30000"/>
              </a:spcBef>
              <a:spcAft>
                <a:spcPct val="0"/>
              </a:spcAft>
              <a:defRPr sz="1200">
                <a:solidFill>
                  <a:schemeClr val="tx1"/>
                </a:solidFill>
                <a:latin typeface="Arial" panose="020b0604020202020204" pitchFamily="34" charset="0"/>
              </a:defRPr>
            </a:lvl8pPr>
            <a:lvl9pPr marL="3937347" indent="-230292" fontAlgn="base" eaLnBrk="0" hangingPunct="0">
              <a:spcBef>
                <a:spcPct val="30000"/>
              </a:spcBef>
              <a:spcAft>
                <a:spcPct val="0"/>
              </a:spcAft>
              <a:defRPr sz="1200">
                <a:solidFill>
                  <a:schemeClr val="tx1"/>
                </a:solidFill>
                <a:latin typeface="Arial" panose="020b0604020202020204" pitchFamily="34" charset="0"/>
              </a:defRPr>
            </a:lvl9pPr>
          </a:lstStyle>
          <a:p>
            <a:pPr>
              <a:spcBef>
                <a:spcPct val="0"/>
              </a:spcBef>
              <a:buSzTx/>
            </a:pPr>
            <a:fld id="{4C4B29D3-DDF9-402C-8261-55116C6A0FE0}" type="slidenum">
              <a:rPr lang="ru-RU" altLang="en-US" sz="1800"/>
              <a:t>42</a:t>
            </a:fld>
          </a:p>
        </p:txBody>
      </p:sp>
      <p:sp>
        <p:nvSpPr>
          <p:cNvPr id="21507" name="Rectangle 18"/>
          <p:cNvSpPr>
            <a:spLocks noGrp="1" noRot="1" noChangeAspect="1" noChangeArrowheads="1"/>
          </p:cNvSpPr>
          <p:nvPr/>
        </p:nvSpPr>
        <p:spPr>
          <a:xfrm>
            <a:off x="0" y="0"/>
            <a:ext cx="0" cy="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lIns="93171" tIns="46586" rIns="93171" bIns="46586"/>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fontAlgn="base" eaLnBrk="0" hangingPunct="0">
              <a:spcBef>
                <a:spcPct val="30000"/>
              </a:spcBef>
              <a:spcAft>
                <a:spcPct val="0"/>
              </a:spcAft>
              <a:defRPr sz="1200">
                <a:solidFill>
                  <a:schemeClr val="tx1"/>
                </a:solidFill>
                <a:latin typeface="Arial" panose="020b0604020202020204" pitchFamily="34" charset="0"/>
              </a:defRPr>
            </a:lvl6pPr>
            <a:lvl7pPr marL="2971800" indent="-228600" fontAlgn="base" eaLnBrk="0" hangingPunct="0">
              <a:spcBef>
                <a:spcPct val="30000"/>
              </a:spcBef>
              <a:spcAft>
                <a:spcPct val="0"/>
              </a:spcAft>
              <a:defRPr sz="1200">
                <a:solidFill>
                  <a:schemeClr val="tx1"/>
                </a:solidFill>
                <a:latin typeface="Arial" panose="020b0604020202020204" pitchFamily="34" charset="0"/>
              </a:defRPr>
            </a:lvl7pPr>
            <a:lvl8pPr marL="3429000" indent="-228600" fontAlgn="base" eaLnBrk="0" hangingPunct="0">
              <a:spcBef>
                <a:spcPct val="30000"/>
              </a:spcBef>
              <a:spcAft>
                <a:spcPct val="0"/>
              </a:spcAft>
              <a:defRPr sz="1200">
                <a:solidFill>
                  <a:schemeClr val="tx1"/>
                </a:solidFill>
                <a:latin typeface="Arial" panose="020b0604020202020204" pitchFamily="34" charset="0"/>
              </a:defRPr>
            </a:lvl8pPr>
            <a:lvl9pPr marL="3886200" indent="-228600" fontAlgn="base" eaLnBrk="0" hangingPunct="0">
              <a:spcBef>
                <a:spcPct val="30000"/>
              </a:spcBef>
              <a:spcAft>
                <a:spcPct val="0"/>
              </a:spcAft>
              <a:defRPr sz="1200">
                <a:solidFill>
                  <a:schemeClr val="tx1"/>
                </a:solidFill>
                <a:latin typeface="Arial" panose="020b0604020202020204" pitchFamily="34" charset="0"/>
              </a:defRPr>
            </a:lvl9pPr>
          </a:lstStyle>
          <a:p/>
        </p:txBody>
      </p:sp>
      <p:sp>
        <p:nvSpPr>
          <p:cNvPr id="21508" name="Rectangle 19"/>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miter lim="1000000"/>
                <a:headEnd type="none" w="med" len="med"/>
                <a:tailEnd type="none" w="med" len="med"/>
              </a14:hiddenLine>
            </a:ext>
          </a:extLst>
        </p:spPr>
        <p:txBody>
          <a:bodyPr anchor="b"/>
          <a:lstStyle/>
          <a:p>
            <a:pPr defTabSz="929163">
              <a:spcBef>
                <a:spcPct val="0"/>
              </a:spcBef>
            </a:pPr>
            <a:fld id="{BC42097F-9841-4A56-9DF1-D755ED569FA0}" type="slidenum">
              <a:rPr lang="fr-FR" altLang="en-US" sz="1800">
                <a:latin typeface="Arial" panose="020b0604020202020204" pitchFamily="34" charset="0"/>
                <a:cs typeface="Arial" panose="020b0604020202020204" pitchFamily="34" charset="0"/>
              </a:rPr>
              <a:t>9</a:t>
            </a:fld>
            <a:endParaRPr lang="fr-FR" altLang="en-US" sz="1800">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1"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1" smtClean="0"/>
              <a:t>Click to edit Master subtitle style</a:t>
            </a:r>
            <a:endParaRPr lang="en-US"/>
          </a:p>
        </p:txBody>
      </p:sp>
    </p:spTree>
    <p:extLst>
      <p:ext uri="{BB962C8B-B14F-4D97-AF65-F5344CB8AC3E}">
        <p14:creationId xmlns:p14="http://schemas.microsoft.com/office/powerpoint/2010/main" val="1700582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246495101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5867400"/>
          </a:xfrm>
        </p:spPr>
        <p:txBody>
          <a:bodyPr vert="eaVert"/>
          <a:lstStyle/>
          <a:p>
            <a:r>
              <a:rPr lang="en-US" dirty="1" smtClean="0"/>
              <a:t>Click to edit Master title style</a:t>
            </a:r>
            <a:endParaRPr lang="en-US"/>
          </a:p>
        </p:txBody>
      </p:sp>
      <p:sp>
        <p:nvSpPr>
          <p:cNvPr id="3" name="Vertical Text Placeholder 2"/>
          <p:cNvSpPr>
            <a:spLocks noGrp="1"/>
          </p:cNvSpPr>
          <p:nvPr>
            <p:ph type="body" orient="vert" idx="1"/>
          </p:nvPr>
        </p:nvSpPr>
        <p:spPr>
          <a:xfrm>
            <a:off x="457200" y="76200"/>
            <a:ext cx="6019800" cy="5867400"/>
          </a:xfrm>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125684886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1"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1" smtClean="0"/>
              <a:t>Click to edit Master subtitle style</a:t>
            </a:r>
            <a:endParaRPr lang="en-US"/>
          </a:p>
        </p:txBody>
      </p:sp>
    </p:spTree>
    <p:extLst>
      <p:ext uri="{BB962C8B-B14F-4D97-AF65-F5344CB8AC3E}">
        <p14:creationId xmlns:p14="http://schemas.microsoft.com/office/powerpoint/2010/main" val="197040455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Click to edit Master title style</a:t>
            </a:r>
            <a:endParaRPr lang="en-US"/>
          </a:p>
        </p:txBody>
      </p:sp>
      <p:sp>
        <p:nvSpPr>
          <p:cNvPr id="3" name="Content Placeholder 2"/>
          <p:cNvSpPr>
            <a:spLocks noGrp="1"/>
          </p:cNvSpPr>
          <p:nvPr>
            <p:ph idx="1"/>
          </p:nvPr>
        </p:nvSpPr>
        <p:spPr/>
        <p:txBody>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58452124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1"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1" smtClean="0"/>
              <a:t>Click to edit Master text styles</a:t>
            </a:r>
          </a:p>
        </p:txBody>
      </p:sp>
    </p:spTree>
    <p:extLst>
      <p:ext uri="{BB962C8B-B14F-4D97-AF65-F5344CB8AC3E}">
        <p14:creationId xmlns:p14="http://schemas.microsoft.com/office/powerpoint/2010/main" val="269989964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Click to edit Master title style</a:t>
            </a:r>
            <a:endParaRPr lang="en-US"/>
          </a:p>
        </p:txBody>
      </p:sp>
      <p:sp>
        <p:nvSpPr>
          <p:cNvPr id="3" name="Content Placeholder 2"/>
          <p:cNvSpPr>
            <a:spLocks noGrp="1"/>
          </p:cNvSpPr>
          <p:nvPr>
            <p:ph sz="half" idx="1"/>
          </p:nvPr>
        </p:nvSpPr>
        <p:spPr>
          <a:xfrm>
            <a:off x="457200" y="10668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Content Placeholder 3"/>
          <p:cNvSpPr>
            <a:spLocks noGrp="1"/>
          </p:cNvSpPr>
          <p:nvPr>
            <p:ph sz="half" idx="2"/>
          </p:nvPr>
        </p:nvSpPr>
        <p:spPr>
          <a:xfrm>
            <a:off x="4648200" y="10668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144903337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1"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1591591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Click to edit Master title style</a:t>
            </a:r>
            <a:endParaRPr lang="en-US"/>
          </a:p>
        </p:txBody>
      </p:sp>
    </p:spTree>
    <p:extLst>
      <p:ext uri="{BB962C8B-B14F-4D97-AF65-F5344CB8AC3E}">
        <p14:creationId xmlns:p14="http://schemas.microsoft.com/office/powerpoint/2010/main" val="317014096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85216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1"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Tree>
    <p:extLst>
      <p:ext uri="{BB962C8B-B14F-4D97-AF65-F5344CB8AC3E}">
        <p14:creationId xmlns:p14="http://schemas.microsoft.com/office/powerpoint/2010/main" val="277554860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Click to edit Master title style</a:t>
            </a:r>
            <a:endParaRPr lang="en-US"/>
          </a:p>
        </p:txBody>
      </p:sp>
      <p:sp>
        <p:nvSpPr>
          <p:cNvPr id="3" name="Content Placeholder 2"/>
          <p:cNvSpPr>
            <a:spLocks noGrp="1"/>
          </p:cNvSpPr>
          <p:nvPr>
            <p:ph idx="1"/>
          </p:nvPr>
        </p:nvSpPr>
        <p:spPr/>
        <p:txBody>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287269766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1"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Tree>
    <p:extLst>
      <p:ext uri="{BB962C8B-B14F-4D97-AF65-F5344CB8AC3E}">
        <p14:creationId xmlns:p14="http://schemas.microsoft.com/office/powerpoint/2010/main" val="78931156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409203670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5867400"/>
          </a:xfrm>
        </p:spPr>
        <p:txBody>
          <a:bodyPr vert="eaVert"/>
          <a:lstStyle/>
          <a:p>
            <a:r>
              <a:rPr lang="en-US" dirty="1" smtClean="0"/>
              <a:t>Click to edit Master title style</a:t>
            </a:r>
            <a:endParaRPr lang="en-US"/>
          </a:p>
        </p:txBody>
      </p:sp>
      <p:sp>
        <p:nvSpPr>
          <p:cNvPr id="3" name="Vertical Text Placeholder 2"/>
          <p:cNvSpPr>
            <a:spLocks noGrp="1"/>
          </p:cNvSpPr>
          <p:nvPr>
            <p:ph type="body" orient="vert" idx="1"/>
          </p:nvPr>
        </p:nvSpPr>
        <p:spPr>
          <a:xfrm>
            <a:off x="457200" y="76200"/>
            <a:ext cx="6019800" cy="5867400"/>
          </a:xfrm>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40234781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1"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1" smtClean="0"/>
              <a:t>Click to edit Master text styles</a:t>
            </a:r>
          </a:p>
        </p:txBody>
      </p:sp>
    </p:spTree>
    <p:extLst>
      <p:ext uri="{BB962C8B-B14F-4D97-AF65-F5344CB8AC3E}">
        <p14:creationId xmlns:p14="http://schemas.microsoft.com/office/powerpoint/2010/main" val="31734282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Click to edit Master title style</a:t>
            </a:r>
            <a:endParaRPr lang="en-US"/>
          </a:p>
        </p:txBody>
      </p:sp>
      <p:sp>
        <p:nvSpPr>
          <p:cNvPr id="3" name="Content Placeholder 2"/>
          <p:cNvSpPr>
            <a:spLocks noGrp="1"/>
          </p:cNvSpPr>
          <p:nvPr>
            <p:ph sz="half" idx="1"/>
          </p:nvPr>
        </p:nvSpPr>
        <p:spPr>
          <a:xfrm>
            <a:off x="457200" y="10668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Content Placeholder 3"/>
          <p:cNvSpPr>
            <a:spLocks noGrp="1"/>
          </p:cNvSpPr>
          <p:nvPr>
            <p:ph sz="half" idx="2"/>
          </p:nvPr>
        </p:nvSpPr>
        <p:spPr>
          <a:xfrm>
            <a:off x="4648200" y="10668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10939716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1"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Tree>
    <p:extLst>
      <p:ext uri="{BB962C8B-B14F-4D97-AF65-F5344CB8AC3E}">
        <p14:creationId xmlns:p14="http://schemas.microsoft.com/office/powerpoint/2010/main" val="33957259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Click to edit Master title style</a:t>
            </a:r>
            <a:endParaRPr lang="en-US"/>
          </a:p>
        </p:txBody>
      </p:sp>
    </p:spTree>
    <p:extLst>
      <p:ext uri="{BB962C8B-B14F-4D97-AF65-F5344CB8AC3E}">
        <p14:creationId xmlns:p14="http://schemas.microsoft.com/office/powerpoint/2010/main" val="77833548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26703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1"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Tree>
    <p:extLst>
      <p:ext uri="{BB962C8B-B14F-4D97-AF65-F5344CB8AC3E}">
        <p14:creationId xmlns:p14="http://schemas.microsoft.com/office/powerpoint/2010/main" val="9672563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1"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Tree>
    <p:extLst>
      <p:ext uri="{BB962C8B-B14F-4D97-AF65-F5344CB8AC3E}">
        <p14:creationId xmlns:p14="http://schemas.microsoft.com/office/powerpoint/2010/main" val="2955610708"/>
      </p:ext>
    </p:extLst>
  </p:cSld>
  <p:clrMapOvr>
    <a:masterClrMapping/>
  </p:clrMapOvr>
  <p:timing>
    <p:tnLst>
      <p:par>
        <p:cTn id="1" dur="indefinite"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4.xml" /><Relationship Id="rId13" Type="http://schemas.openxmlformats.org/officeDocument/2006/relationships/image" Target="../media/image1.jpe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theme" Target="../theme/theme1.xml" /><Relationship Id="rId13" Type="http://schemas.openxmlformats.org/officeDocument/2006/relationships/image" Target="../media/image1.jpeg"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a:xfrm>
            <a:off x="0" y="76200"/>
            <a:ext cx="9144000" cy="838200"/>
          </a:xfrm>
          <a:prstGeom prst="rect"/>
          <a:solidFill>
            <a:srgbClr val="004D82">
              <a:alpha val="8705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SzTx/>
              <a:defRPr>
                <a:solidFill>
                  <a:schemeClr val="tx1"/>
                </a:solidFill>
                <a:latin typeface="Arial" panose="020b0604020202020204" pitchFamily="34" charset="0"/>
                <a:cs typeface="Arial" panose="020b0604020202020204" pitchFamily="34" charset="0"/>
              </a:defRPr>
            </a:lvl1pPr>
            <a:lvl2pPr marL="742950" indent="-285750">
              <a:buSzTx/>
              <a:defRPr>
                <a:solidFill>
                  <a:schemeClr val="tx1"/>
                </a:solidFill>
                <a:latin typeface="Arial" panose="020b0604020202020204" pitchFamily="34" charset="0"/>
                <a:cs typeface="Arial" panose="020b0604020202020204" pitchFamily="34" charset="0"/>
              </a:defRPr>
            </a:lvl2pPr>
            <a:lvl3pPr marL="1143000" indent="-228600">
              <a:buSzTx/>
              <a:defRPr>
                <a:solidFill>
                  <a:schemeClr val="tx1"/>
                </a:solidFill>
                <a:latin typeface="Arial" panose="020b0604020202020204" pitchFamily="34" charset="0"/>
                <a:cs typeface="Arial" panose="020b0604020202020204" pitchFamily="34" charset="0"/>
              </a:defRPr>
            </a:lvl3pPr>
            <a:lvl4pPr marL="1600200" indent="-228600">
              <a:buSzTx/>
              <a:defRPr>
                <a:solidFill>
                  <a:schemeClr val="tx1"/>
                </a:solidFill>
                <a:latin typeface="Arial" panose="020b0604020202020204" pitchFamily="34" charset="0"/>
                <a:cs typeface="Arial" panose="020b0604020202020204" pitchFamily="34" charset="0"/>
              </a:defRPr>
            </a:lvl4pPr>
            <a:lvl5pPr marL="2057400" indent="-228600">
              <a:buSzTx/>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9pPr>
          </a:lstStyle>
          <a:p>
            <a:pPr>
              <a:defRPr/>
            </a:pPr>
            <a:endParaRPr lang="fr-FR" altLang="en-US" smtClean="0"/>
          </a:p>
        </p:txBody>
      </p:sp>
      <p:sp>
        <p:nvSpPr>
          <p:cNvPr id="1027" name="Rectangle 2"/>
          <p:cNvSpPr>
            <a:spLocks noGrp="1" noChangeArrowheads="1"/>
          </p:cNvSpPr>
          <p:nvPr>
            <p:ph type="title"/>
          </p:nvPr>
        </p:nvSpPr>
        <p:spPr>
          <a:xfrm>
            <a:off x="457200" y="76200"/>
            <a:ext cx="8229600" cy="8382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bodyPr>
          <a:lstStyle/>
          <a:p>
            <a:pPr lvl="0"/>
            <a:r>
              <a:rPr lang="fr-FR" altLang="en-US" dirty="1" smtClean="0"/>
              <a:t>Click to edit Master title style</a:t>
            </a:r>
          </a:p>
        </p:txBody>
      </p:sp>
      <p:sp>
        <p:nvSpPr>
          <p:cNvPr id="1028" name="Rectangle 3"/>
          <p:cNvSpPr>
            <a:spLocks noGrp="1" noChangeArrowheads="1"/>
          </p:cNvSpPr>
          <p:nvPr>
            <p:ph type="body" idx="1"/>
          </p:nvPr>
        </p:nvSpPr>
        <p:spPr>
          <a:xfrm>
            <a:off x="457200" y="1066800"/>
            <a:ext cx="8229600" cy="48768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bodyPr>
          <a:lstStyle/>
          <a:p>
            <a:pPr lvl="0"/>
            <a:r>
              <a:rPr lang="fr-FR" altLang="en-US" dirty="1" smtClean="0"/>
              <a:t>Click to edit Master text styles</a:t>
            </a:r>
          </a:p>
          <a:p>
            <a:pPr lvl="1"/>
            <a:r>
              <a:rPr lang="fr-FR" altLang="en-US" dirty="1" smtClean="0"/>
              <a:t>Second level</a:t>
            </a:r>
          </a:p>
          <a:p>
            <a:pPr lvl="2"/>
            <a:r>
              <a:rPr lang="fr-FR" altLang="en-US" dirty="1" smtClean="0"/>
              <a:t>Third level</a:t>
            </a:r>
          </a:p>
          <a:p>
            <a:pPr lvl="3"/>
            <a:r>
              <a:rPr lang="fr-FR" altLang="en-US" dirty="1" smtClean="0"/>
              <a:t>Fourth level</a:t>
            </a:r>
          </a:p>
          <a:p>
            <a:pPr lvl="4"/>
            <a:r>
              <a:rPr lang="fr-FR" altLang="en-US" dirty="1" smtClean="0"/>
              <a:t>Fifth level</a:t>
            </a:r>
          </a:p>
        </p:txBody>
      </p:sp>
      <p:sp>
        <p:nvSpPr>
          <p:cNvPr id="1029" name="Rectangle 8"/>
          <p:cNvSpPr>
            <a:spLocks noChangeArrowheads="1"/>
          </p:cNvSpPr>
          <p:nvPr/>
        </p:nvSpPr>
        <p:spPr>
          <a:xfrm>
            <a:off x="0" y="6172200"/>
            <a:ext cx="8077200" cy="685800"/>
          </a:xfrm>
          <a:prstGeom prst="rect"/>
          <a:solidFill>
            <a:srgbClr val="004D82">
              <a:alpha val="8705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SzTx/>
              <a:defRPr>
                <a:solidFill>
                  <a:schemeClr val="tx1"/>
                </a:solidFill>
                <a:latin typeface="Arial" panose="020b0604020202020204" pitchFamily="34" charset="0"/>
                <a:cs typeface="Arial" panose="020b0604020202020204" pitchFamily="34" charset="0"/>
              </a:defRPr>
            </a:lvl1pPr>
            <a:lvl2pPr marL="742950" indent="-285750">
              <a:buSzTx/>
              <a:defRPr>
                <a:solidFill>
                  <a:schemeClr val="tx1"/>
                </a:solidFill>
                <a:latin typeface="Arial" panose="020b0604020202020204" pitchFamily="34" charset="0"/>
                <a:cs typeface="Arial" panose="020b0604020202020204" pitchFamily="34" charset="0"/>
              </a:defRPr>
            </a:lvl2pPr>
            <a:lvl3pPr marL="1143000" indent="-228600">
              <a:buSzTx/>
              <a:defRPr>
                <a:solidFill>
                  <a:schemeClr val="tx1"/>
                </a:solidFill>
                <a:latin typeface="Arial" panose="020b0604020202020204" pitchFamily="34" charset="0"/>
                <a:cs typeface="Arial" panose="020b0604020202020204" pitchFamily="34" charset="0"/>
              </a:defRPr>
            </a:lvl3pPr>
            <a:lvl4pPr marL="1600200" indent="-228600">
              <a:buSzTx/>
              <a:defRPr>
                <a:solidFill>
                  <a:schemeClr val="tx1"/>
                </a:solidFill>
                <a:latin typeface="Arial" panose="020b0604020202020204" pitchFamily="34" charset="0"/>
                <a:cs typeface="Arial" panose="020b0604020202020204" pitchFamily="34" charset="0"/>
              </a:defRPr>
            </a:lvl4pPr>
            <a:lvl5pPr marL="2057400" indent="-228600">
              <a:buSzTx/>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9pPr>
          </a:lstStyle>
          <a:p>
            <a:pPr>
              <a:defRPr/>
            </a:pPr>
            <a:endParaRPr lang="fr-FR" altLang="en-US" smtClean="0"/>
          </a:p>
        </p:txBody>
      </p:sp>
      <p:sp>
        <p:nvSpPr>
          <p:cNvPr id="1030" name="Text Box 10"/>
          <p:cNvSpPr>
            <a:spLocks noChangeArrowheads="1"/>
          </p:cNvSpPr>
          <p:nvPr/>
        </p:nvSpPr>
        <p:spPr>
          <a:xfrm>
            <a:off x="3181350" y="6400800"/>
            <a:ext cx="4743450" cy="3048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SzTx/>
              <a:defRPr>
                <a:solidFill>
                  <a:schemeClr val="tx1"/>
                </a:solidFill>
                <a:latin typeface="Arial" panose="020b0604020202020204" pitchFamily="34" charset="0"/>
                <a:cs typeface="Arial" panose="020b0604020202020204" pitchFamily="34" charset="0"/>
              </a:defRPr>
            </a:lvl1pPr>
            <a:lvl2pPr marL="742950" indent="-285750">
              <a:buSzTx/>
              <a:defRPr>
                <a:solidFill>
                  <a:schemeClr val="tx1"/>
                </a:solidFill>
                <a:latin typeface="Arial" panose="020b0604020202020204" pitchFamily="34" charset="0"/>
                <a:cs typeface="Arial" panose="020b0604020202020204" pitchFamily="34" charset="0"/>
              </a:defRPr>
            </a:lvl2pPr>
            <a:lvl3pPr marL="1143000" indent="-228600">
              <a:buSzTx/>
              <a:defRPr>
                <a:solidFill>
                  <a:schemeClr val="tx1"/>
                </a:solidFill>
                <a:latin typeface="Arial" panose="020b0604020202020204" pitchFamily="34" charset="0"/>
                <a:cs typeface="Arial" panose="020b0604020202020204" pitchFamily="34" charset="0"/>
              </a:defRPr>
            </a:lvl3pPr>
            <a:lvl4pPr marL="1600200" indent="-228600">
              <a:buSzTx/>
              <a:defRPr>
                <a:solidFill>
                  <a:schemeClr val="tx1"/>
                </a:solidFill>
                <a:latin typeface="Arial" panose="020b0604020202020204" pitchFamily="34" charset="0"/>
                <a:cs typeface="Arial" panose="020b0604020202020204" pitchFamily="34" charset="0"/>
              </a:defRPr>
            </a:lvl4pPr>
            <a:lvl5pPr marL="2057400" indent="-228600">
              <a:buSzTx/>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9pPr>
          </a:lstStyle>
          <a:p>
            <a:pPr algn="r">
              <a:spcBef>
                <a:spcPct val="50000"/>
              </a:spcBef>
              <a:defRPr/>
            </a:pPr>
            <a:r>
              <a:rPr lang="fr-FR" altLang="en-US" sz="1400" dirty="1" smtClean="0">
                <a:solidFill>
                  <a:schemeClr val="bg1"/>
                </a:solidFill>
              </a:rPr>
              <a:t>www.americanbar.org | www.abacle.org</a:t>
            </a:r>
          </a:p>
        </p:txBody>
      </p:sp>
      <p:pic>
        <p:nvPicPr>
          <p:cNvPr id="1031" name="Picture 7"/>
          <p:cNvPicPr preferRelativeResize="0"/>
          <p:nvPr/>
        </p:nvPicPr>
        <p:blipFill>
          <a:blip r:embed="rId13"/>
          <a:srcRect/>
          <a:stretch>
            <a:fillRect/>
          </a:stretch>
        </p:blipFill>
        <p:spPr>
          <a:xfrm>
            <a:off x="8229600" y="6172200"/>
            <a:ext cx="914400" cy="6858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1"/>
          <p:cNvSpPr>
            <a:spLocks noChangeArrowheads="1"/>
          </p:cNvSpPr>
          <p:nvPr/>
        </p:nvSpPr>
        <p:spPr>
          <a:xfrm>
            <a:off x="152400" y="6248400"/>
            <a:ext cx="1682750" cy="366713"/>
          </a:xfrm>
          <a:prstGeom prst="rect"/>
          <a:noFill/>
          <a:ln w="9525" cap="flat">
            <a:noFill/>
            <a:prstDash val="solid"/>
            <a:miter lim="800000"/>
            <a:headEnd type="none" w="med" len="med"/>
            <a:tailEnd type="none" w="med" len="med"/>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SzTx/>
              <a:defRPr/>
            </a:pPr>
            <a:fld id="{995E52F2-0F6A-4761-B375-63264E136BDA}" type="slidenum">
              <a:rPr lang="fr-FR" altLang="en-US" smtClean="0">
                <a:solidFill>
                  <a:schemeClr val="bg1"/>
                </a:solidFill>
              </a:rPr>
              <a:t>‹#›</a:t>
            </a:fld>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txStyles>
    <p:titleStyle>
      <a:lvl1pPr algn="ctr" fontAlgn="base" rtl="0" eaLnBrk="0" hangingPunct="0">
        <a:spcBef>
          <a:spcPct val="0"/>
        </a:spcBef>
        <a:spcAft>
          <a:spcPct val="0"/>
        </a:spcAft>
        <a:buSzTx/>
        <a:defRPr sz="3200" b="1">
          <a:solidFill>
            <a:schemeClr val="bg1"/>
          </a:solidFill>
          <a:latin typeface="+mj-lt"/>
          <a:ea typeface="+mj-ea"/>
          <a:cs typeface="+mj-cs"/>
        </a:defRPr>
      </a:lvl1pPr>
      <a:lvl2pPr algn="ctr" fontAlgn="base" rtl="0" eaLnBrk="0" hangingPunct="0">
        <a:spcBef>
          <a:spcPct val="0"/>
        </a:spcBef>
        <a:spcAft>
          <a:spcPct val="0"/>
        </a:spcAft>
        <a:buSzTx/>
        <a:defRPr sz="3200" b="1">
          <a:solidFill>
            <a:schemeClr val="bg1"/>
          </a:solidFill>
          <a:latin typeface="Arial" charset="0"/>
        </a:defRPr>
      </a:lvl2pPr>
      <a:lvl3pPr algn="ctr" fontAlgn="base" rtl="0" eaLnBrk="0" hangingPunct="0">
        <a:spcBef>
          <a:spcPct val="0"/>
        </a:spcBef>
        <a:spcAft>
          <a:spcPct val="0"/>
        </a:spcAft>
        <a:buSzTx/>
        <a:defRPr sz="3200" b="1">
          <a:solidFill>
            <a:schemeClr val="bg1"/>
          </a:solidFill>
          <a:latin typeface="Arial" charset="0"/>
        </a:defRPr>
      </a:lvl3pPr>
      <a:lvl4pPr algn="ctr" fontAlgn="base" rtl="0" eaLnBrk="0" hangingPunct="0">
        <a:spcBef>
          <a:spcPct val="0"/>
        </a:spcBef>
        <a:spcAft>
          <a:spcPct val="0"/>
        </a:spcAft>
        <a:buSzTx/>
        <a:defRPr sz="3200" b="1">
          <a:solidFill>
            <a:schemeClr val="bg1"/>
          </a:solidFill>
          <a:latin typeface="Arial" charset="0"/>
        </a:defRPr>
      </a:lvl4pPr>
      <a:lvl5pPr algn="ctr" fontAlgn="base" rtl="0" eaLnBrk="0" hangingPunct="0">
        <a:spcBef>
          <a:spcPct val="0"/>
        </a:spcBef>
        <a:spcAft>
          <a:spcPct val="0"/>
        </a:spcAft>
        <a:buSzTx/>
        <a:defRPr sz="3200" b="1">
          <a:solidFill>
            <a:schemeClr val="bg1"/>
          </a:solidFill>
          <a:latin typeface="Arial" charset="0"/>
        </a:defRPr>
      </a:lvl5pPr>
      <a:lvl6pPr marL="457200" algn="ctr" fontAlgn="base" rtl="0" eaLnBrk="0" hangingPunct="0">
        <a:spcBef>
          <a:spcPct val="0"/>
        </a:spcBef>
        <a:spcAft>
          <a:spcPct val="0"/>
        </a:spcAft>
        <a:buSzTx/>
        <a:defRPr sz="3200" b="1">
          <a:solidFill>
            <a:schemeClr val="bg1"/>
          </a:solidFill>
          <a:latin typeface="Arial" charset="0"/>
        </a:defRPr>
      </a:lvl6pPr>
      <a:lvl7pPr marL="914400" algn="ctr" fontAlgn="base" rtl="0" eaLnBrk="0" hangingPunct="0">
        <a:spcBef>
          <a:spcPct val="0"/>
        </a:spcBef>
        <a:spcAft>
          <a:spcPct val="0"/>
        </a:spcAft>
        <a:buSzTx/>
        <a:defRPr sz="3200" b="1">
          <a:solidFill>
            <a:schemeClr val="bg1"/>
          </a:solidFill>
          <a:latin typeface="Arial" charset="0"/>
        </a:defRPr>
      </a:lvl7pPr>
      <a:lvl8pPr marL="1371600" algn="ctr" fontAlgn="base" rtl="0" eaLnBrk="0" hangingPunct="0">
        <a:spcBef>
          <a:spcPct val="0"/>
        </a:spcBef>
        <a:spcAft>
          <a:spcPct val="0"/>
        </a:spcAft>
        <a:buSzTx/>
        <a:defRPr sz="3200" b="1">
          <a:solidFill>
            <a:schemeClr val="bg1"/>
          </a:solidFill>
          <a:latin typeface="Arial" charset="0"/>
        </a:defRPr>
      </a:lvl8pPr>
      <a:lvl9pPr marL="1828800" algn="ctr" fontAlgn="base" rtl="0" eaLnBrk="0" hangingPunct="0">
        <a:spcBef>
          <a:spcPct val="0"/>
        </a:spcBef>
        <a:spcAft>
          <a:spcPct val="0"/>
        </a:spcAft>
        <a:buSzTx/>
        <a:defRPr sz="3200" b="1">
          <a:solidFill>
            <a:schemeClr val="bg1"/>
          </a:solidFill>
          <a:latin typeface="Arial" charset="0"/>
        </a:defRPr>
      </a:lvl9pPr>
    </p:titleStyle>
    <p:bodyStyle>
      <a:lvl1pPr marL="342900" indent="-342900" algn="l" fontAlgn="base" rtl="0" eaLnBrk="0" hangingPunct="0">
        <a:spcBef>
          <a:spcPct val="20000"/>
        </a:spcBef>
        <a:spcAft>
          <a:spcPct val="0"/>
        </a:spcAft>
        <a:buClr>
          <a:srgbClr val="FFB805"/>
        </a:buClr>
        <a:buSzTx/>
        <a:buChar char="•"/>
        <a:defRPr sz="2800">
          <a:solidFill>
            <a:srgbClr val="004D82"/>
          </a:solidFill>
          <a:latin typeface="+mn-lt"/>
          <a:ea typeface="+mn-ea"/>
          <a:cs typeface="+mn-cs"/>
        </a:defRPr>
      </a:lvl1pPr>
      <a:lvl2pPr marL="742950" indent="-285750" algn="l" fontAlgn="base" rtl="0" eaLnBrk="0" hangingPunct="0">
        <a:spcBef>
          <a:spcPct val="20000"/>
        </a:spcBef>
        <a:spcAft>
          <a:spcPct val="0"/>
        </a:spcAft>
        <a:buClr>
          <a:srgbClr val="FFB805"/>
        </a:buClr>
        <a:buSzTx/>
        <a:buChar char="–"/>
        <a:defRPr sz="2800">
          <a:solidFill>
            <a:srgbClr val="004D82"/>
          </a:solidFill>
          <a:latin typeface="+mn-lt"/>
        </a:defRPr>
      </a:lvl2pPr>
      <a:lvl3pPr marL="1143000" indent="-228600" algn="l" fontAlgn="base" rtl="0" eaLnBrk="0" hangingPunct="0">
        <a:spcBef>
          <a:spcPct val="20000"/>
        </a:spcBef>
        <a:spcAft>
          <a:spcPct val="0"/>
        </a:spcAft>
        <a:buClr>
          <a:srgbClr val="FFB805"/>
        </a:buClr>
        <a:buSzTx/>
        <a:buChar char="•"/>
        <a:defRPr sz="2400">
          <a:solidFill>
            <a:srgbClr val="004D82"/>
          </a:solidFill>
          <a:latin typeface="+mn-lt"/>
        </a:defRPr>
      </a:lvl3pPr>
      <a:lvl4pPr marL="1600200" indent="-228600" algn="l" fontAlgn="base" rtl="0" eaLnBrk="0" hangingPunct="0">
        <a:spcBef>
          <a:spcPct val="20000"/>
        </a:spcBef>
        <a:spcAft>
          <a:spcPct val="0"/>
        </a:spcAft>
        <a:buClr>
          <a:srgbClr val="FFB805"/>
        </a:buClr>
        <a:buSzTx/>
        <a:buChar char="–"/>
        <a:defRPr sz="2000">
          <a:solidFill>
            <a:srgbClr val="004D82"/>
          </a:solidFill>
          <a:latin typeface="+mn-lt"/>
        </a:defRPr>
      </a:lvl4pPr>
      <a:lvl5pPr marL="2057400" indent="-228600" algn="l" fontAlgn="base" rtl="0" eaLnBrk="0" hangingPunct="0">
        <a:spcBef>
          <a:spcPct val="20000"/>
        </a:spcBef>
        <a:spcAft>
          <a:spcPct val="0"/>
        </a:spcAft>
        <a:buClr>
          <a:srgbClr val="FFB805"/>
        </a:buClr>
        <a:buSzTx/>
        <a:buChar char="»"/>
        <a:defRPr sz="2000">
          <a:solidFill>
            <a:srgbClr val="004D82"/>
          </a:solidFill>
          <a:latin typeface="+mn-lt"/>
        </a:defRPr>
      </a:lvl5pPr>
      <a:lvl6pPr marL="2514600" indent="-228600" algn="l" fontAlgn="base" rtl="0" eaLnBrk="0" hangingPunct="0">
        <a:spcBef>
          <a:spcPct val="20000"/>
        </a:spcBef>
        <a:spcAft>
          <a:spcPct val="0"/>
        </a:spcAft>
        <a:buClr>
          <a:srgbClr val="FFB805"/>
        </a:buClr>
        <a:buSzTx/>
        <a:buChar char="»"/>
        <a:defRPr sz="2000">
          <a:solidFill>
            <a:srgbClr val="004D82"/>
          </a:solidFill>
          <a:latin typeface="+mn-lt"/>
        </a:defRPr>
      </a:lvl6pPr>
      <a:lvl7pPr marL="2971800" indent="-228600" algn="l" fontAlgn="base" rtl="0" eaLnBrk="0" hangingPunct="0">
        <a:spcBef>
          <a:spcPct val="20000"/>
        </a:spcBef>
        <a:spcAft>
          <a:spcPct val="0"/>
        </a:spcAft>
        <a:buClr>
          <a:srgbClr val="FFB805"/>
        </a:buClr>
        <a:buSzTx/>
        <a:buChar char="»"/>
        <a:defRPr sz="2000">
          <a:solidFill>
            <a:srgbClr val="004D82"/>
          </a:solidFill>
          <a:latin typeface="+mn-lt"/>
        </a:defRPr>
      </a:lvl7pPr>
      <a:lvl8pPr marL="3429000" indent="-228600" algn="l" fontAlgn="base" rtl="0" eaLnBrk="0" hangingPunct="0">
        <a:spcBef>
          <a:spcPct val="20000"/>
        </a:spcBef>
        <a:spcAft>
          <a:spcPct val="0"/>
        </a:spcAft>
        <a:buClr>
          <a:srgbClr val="FFB805"/>
        </a:buClr>
        <a:buSzTx/>
        <a:buChar char="»"/>
        <a:defRPr sz="2000">
          <a:solidFill>
            <a:srgbClr val="004D82"/>
          </a:solidFill>
          <a:latin typeface="+mn-lt"/>
        </a:defRPr>
      </a:lvl8pPr>
      <a:lvl9pPr marL="3886200" indent="-228600" algn="l" fontAlgn="base" rtl="0" eaLnBrk="0" hangingPunct="0">
        <a:spcBef>
          <a:spcPct val="20000"/>
        </a:spcBef>
        <a:spcAft>
          <a:spcPct val="0"/>
        </a:spcAft>
        <a:buClr>
          <a:srgbClr val="FFB805"/>
        </a:buClr>
        <a:buSzTx/>
        <a:buChar char="»"/>
        <a:defRPr sz="2000">
          <a:solidFill>
            <a:srgbClr val="004D8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
    <p:bg>
      <p:bgPr>
        <a:solidFill>
          <a:schemeClr val="bg1"/>
        </a:solidFill>
        <a:effectLst/>
      </p:bgPr>
    </p:bg>
    <p:spTree>
      <p:nvGrpSpPr>
        <p:cNvPr id="1" name=""/>
        <p:cNvGrpSpPr/>
        <p:nvPr/>
      </p:nvGrpSpPr>
      <p:grpSpPr>
        <a:xfrm>
          <a:off x="0" y="0"/>
          <a:ext cx="0" cy="0"/>
          <a:chOff x="0" y="0"/>
          <a:chExt cx="0" cy="0"/>
        </a:xfrm>
      </p:grpSpPr>
      <p:sp>
        <p:nvSpPr>
          <p:cNvPr id="2050" name="Oval 9"/>
          <p:cNvSpPr>
            <a:spLocks noChangeArrowheads="1"/>
          </p:cNvSpPr>
          <p:nvPr/>
        </p:nvSpPr>
        <p:spPr>
          <a:xfrm>
            <a:off x="5486400" y="-225425"/>
            <a:ext cx="7391400" cy="7121525"/>
          </a:xfrm>
          <a:prstGeom prst="ellipse"/>
          <a:gradFill rotWithShape="0">
            <a:gsLst>
              <a:gs pos="0">
                <a:srgbClr val="FFA829"/>
              </a:gs>
              <a:gs pos="100000">
                <a:srgbClr val="FFFFFF">
                  <a:alpha val="0"/>
                </a:srgbClr>
              </a:gs>
            </a:gsLst>
            <a:path path="shape">
              <a:fillToRect r="100000" b="100000"/>
            </a:path>
            <a:tileRect l="-100000" t="-100000"/>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SzTx/>
              <a:defRPr>
                <a:solidFill>
                  <a:schemeClr val="tx1"/>
                </a:solidFill>
                <a:latin typeface="Arial" panose="020b0604020202020204" pitchFamily="34" charset="0"/>
                <a:cs typeface="Arial" panose="020b0604020202020204" pitchFamily="34" charset="0"/>
              </a:defRPr>
            </a:lvl1pPr>
            <a:lvl2pPr marL="742950" indent="-285750">
              <a:buSzTx/>
              <a:defRPr>
                <a:solidFill>
                  <a:schemeClr val="tx1"/>
                </a:solidFill>
                <a:latin typeface="Arial" panose="020b0604020202020204" pitchFamily="34" charset="0"/>
                <a:cs typeface="Arial" panose="020b0604020202020204" pitchFamily="34" charset="0"/>
              </a:defRPr>
            </a:lvl2pPr>
            <a:lvl3pPr marL="1143000" indent="-228600">
              <a:buSzTx/>
              <a:defRPr>
                <a:solidFill>
                  <a:schemeClr val="tx1"/>
                </a:solidFill>
                <a:latin typeface="Arial" panose="020b0604020202020204" pitchFamily="34" charset="0"/>
                <a:cs typeface="Arial" panose="020b0604020202020204" pitchFamily="34" charset="0"/>
              </a:defRPr>
            </a:lvl3pPr>
            <a:lvl4pPr marL="1600200" indent="-228600">
              <a:buSzTx/>
              <a:defRPr>
                <a:solidFill>
                  <a:schemeClr val="tx1"/>
                </a:solidFill>
                <a:latin typeface="Arial" panose="020b0604020202020204" pitchFamily="34" charset="0"/>
                <a:cs typeface="Arial" panose="020b0604020202020204" pitchFamily="34" charset="0"/>
              </a:defRPr>
            </a:lvl4pPr>
            <a:lvl5pPr marL="2057400" indent="-228600">
              <a:buSzTx/>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9pPr>
          </a:lstStyle>
          <a:p>
            <a:pPr>
              <a:defRPr/>
            </a:pPr>
            <a:endParaRPr lang="fr-FR" altLang="en-US" smtClean="0"/>
          </a:p>
        </p:txBody>
      </p:sp>
      <p:sp>
        <p:nvSpPr>
          <p:cNvPr id="2051" name="Oval 9"/>
          <p:cNvSpPr>
            <a:spLocks noChangeArrowheads="1"/>
          </p:cNvSpPr>
          <p:nvPr/>
        </p:nvSpPr>
        <p:spPr>
          <a:xfrm>
            <a:off x="-3692525" y="-336550"/>
            <a:ext cx="7391400" cy="7121525"/>
          </a:xfrm>
          <a:prstGeom prst="ellipse"/>
          <a:gradFill rotWithShape="0">
            <a:gsLst>
              <a:gs pos="0">
                <a:srgbClr val="FFA829"/>
              </a:gs>
              <a:gs pos="100000">
                <a:srgbClr val="FFFFFF">
                  <a:alpha val="0"/>
                </a:srgbClr>
              </a:gs>
            </a:gsLst>
            <a:path path="shape">
              <a:fillToRect r="100000" b="100000"/>
            </a:path>
            <a:tileRect l="-100000" t="-100000"/>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SzTx/>
              <a:defRPr>
                <a:solidFill>
                  <a:schemeClr val="tx1"/>
                </a:solidFill>
                <a:latin typeface="Arial" panose="020b0604020202020204" pitchFamily="34" charset="0"/>
                <a:cs typeface="Arial" panose="020b0604020202020204" pitchFamily="34" charset="0"/>
              </a:defRPr>
            </a:lvl1pPr>
            <a:lvl2pPr marL="742950" indent="-285750">
              <a:buSzTx/>
              <a:defRPr>
                <a:solidFill>
                  <a:schemeClr val="tx1"/>
                </a:solidFill>
                <a:latin typeface="Arial" panose="020b0604020202020204" pitchFamily="34" charset="0"/>
                <a:cs typeface="Arial" panose="020b0604020202020204" pitchFamily="34" charset="0"/>
              </a:defRPr>
            </a:lvl2pPr>
            <a:lvl3pPr marL="1143000" indent="-228600">
              <a:buSzTx/>
              <a:defRPr>
                <a:solidFill>
                  <a:schemeClr val="tx1"/>
                </a:solidFill>
                <a:latin typeface="Arial" panose="020b0604020202020204" pitchFamily="34" charset="0"/>
                <a:cs typeface="Arial" panose="020b0604020202020204" pitchFamily="34" charset="0"/>
              </a:defRPr>
            </a:lvl3pPr>
            <a:lvl4pPr marL="1600200" indent="-228600">
              <a:buSzTx/>
              <a:defRPr>
                <a:solidFill>
                  <a:schemeClr val="tx1"/>
                </a:solidFill>
                <a:latin typeface="Arial" panose="020b0604020202020204" pitchFamily="34" charset="0"/>
                <a:cs typeface="Arial" panose="020b0604020202020204" pitchFamily="34" charset="0"/>
              </a:defRPr>
            </a:lvl4pPr>
            <a:lvl5pPr marL="2057400" indent="-228600">
              <a:buSzTx/>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9pPr>
          </a:lstStyle>
          <a:p>
            <a:pPr>
              <a:defRPr/>
            </a:pPr>
            <a:endParaRPr lang="fr-FR" altLang="en-US" smtClean="0"/>
          </a:p>
        </p:txBody>
      </p:sp>
      <p:sp>
        <p:nvSpPr>
          <p:cNvPr id="2052" name="Rectangle 8"/>
          <p:cNvSpPr>
            <a:spLocks noChangeArrowheads="1"/>
          </p:cNvSpPr>
          <p:nvPr/>
        </p:nvSpPr>
        <p:spPr>
          <a:xfrm>
            <a:off x="0" y="6172200"/>
            <a:ext cx="8077200" cy="685800"/>
          </a:xfrm>
          <a:prstGeom prst="rect"/>
          <a:solidFill>
            <a:srgbClr val="004D82">
              <a:alpha val="8705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SzTx/>
              <a:defRPr>
                <a:solidFill>
                  <a:schemeClr val="tx1"/>
                </a:solidFill>
                <a:latin typeface="Arial" panose="020b0604020202020204" pitchFamily="34" charset="0"/>
                <a:cs typeface="Arial" panose="020b0604020202020204" pitchFamily="34" charset="0"/>
              </a:defRPr>
            </a:lvl1pPr>
            <a:lvl2pPr marL="742950" indent="-285750">
              <a:buSzTx/>
              <a:defRPr>
                <a:solidFill>
                  <a:schemeClr val="tx1"/>
                </a:solidFill>
                <a:latin typeface="Arial" panose="020b0604020202020204" pitchFamily="34" charset="0"/>
                <a:cs typeface="Arial" panose="020b0604020202020204" pitchFamily="34" charset="0"/>
              </a:defRPr>
            </a:lvl2pPr>
            <a:lvl3pPr marL="1143000" indent="-228600">
              <a:buSzTx/>
              <a:defRPr>
                <a:solidFill>
                  <a:schemeClr val="tx1"/>
                </a:solidFill>
                <a:latin typeface="Arial" panose="020b0604020202020204" pitchFamily="34" charset="0"/>
                <a:cs typeface="Arial" panose="020b0604020202020204" pitchFamily="34" charset="0"/>
              </a:defRPr>
            </a:lvl3pPr>
            <a:lvl4pPr marL="1600200" indent="-228600">
              <a:buSzTx/>
              <a:defRPr>
                <a:solidFill>
                  <a:schemeClr val="tx1"/>
                </a:solidFill>
                <a:latin typeface="Arial" panose="020b0604020202020204" pitchFamily="34" charset="0"/>
                <a:cs typeface="Arial" panose="020b0604020202020204" pitchFamily="34" charset="0"/>
              </a:defRPr>
            </a:lvl4pPr>
            <a:lvl5pPr marL="2057400" indent="-228600">
              <a:buSzTx/>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9pPr>
          </a:lstStyle>
          <a:p>
            <a:pPr>
              <a:defRPr/>
            </a:pPr>
            <a:endParaRPr lang="fr-FR" altLang="en-US" smtClean="0"/>
          </a:p>
        </p:txBody>
      </p:sp>
      <p:pic>
        <p:nvPicPr>
          <p:cNvPr id="2053" name="Picture 7"/>
          <p:cNvPicPr preferRelativeResize="0"/>
          <p:nvPr/>
        </p:nvPicPr>
        <p:blipFill>
          <a:blip r:embed="rId13"/>
          <a:srcRect/>
          <a:stretch>
            <a:fillRect/>
          </a:stretch>
        </p:blipFill>
        <p:spPr>
          <a:xfrm>
            <a:off x="8229600" y="6172200"/>
            <a:ext cx="914400" cy="6858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 Box 10"/>
          <p:cNvSpPr>
            <a:spLocks noChangeArrowheads="1"/>
          </p:cNvSpPr>
          <p:nvPr/>
        </p:nvSpPr>
        <p:spPr>
          <a:xfrm>
            <a:off x="3181350" y="6400800"/>
            <a:ext cx="4743450" cy="3048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SzTx/>
              <a:defRPr>
                <a:solidFill>
                  <a:schemeClr val="tx1"/>
                </a:solidFill>
                <a:latin typeface="Arial" panose="020b0604020202020204" pitchFamily="34" charset="0"/>
                <a:cs typeface="Arial" panose="020b0604020202020204" pitchFamily="34" charset="0"/>
              </a:defRPr>
            </a:lvl1pPr>
            <a:lvl2pPr marL="742950" indent="-285750">
              <a:buSzTx/>
              <a:defRPr>
                <a:solidFill>
                  <a:schemeClr val="tx1"/>
                </a:solidFill>
                <a:latin typeface="Arial" panose="020b0604020202020204" pitchFamily="34" charset="0"/>
                <a:cs typeface="Arial" panose="020b0604020202020204" pitchFamily="34" charset="0"/>
              </a:defRPr>
            </a:lvl2pPr>
            <a:lvl3pPr marL="1143000" indent="-228600">
              <a:buSzTx/>
              <a:defRPr>
                <a:solidFill>
                  <a:schemeClr val="tx1"/>
                </a:solidFill>
                <a:latin typeface="Arial" panose="020b0604020202020204" pitchFamily="34" charset="0"/>
                <a:cs typeface="Arial" panose="020b0604020202020204" pitchFamily="34" charset="0"/>
              </a:defRPr>
            </a:lvl3pPr>
            <a:lvl4pPr marL="1600200" indent="-228600">
              <a:buSzTx/>
              <a:defRPr>
                <a:solidFill>
                  <a:schemeClr val="tx1"/>
                </a:solidFill>
                <a:latin typeface="Arial" panose="020b0604020202020204" pitchFamily="34" charset="0"/>
                <a:cs typeface="Arial" panose="020b0604020202020204" pitchFamily="34" charset="0"/>
              </a:defRPr>
            </a:lvl4pPr>
            <a:lvl5pPr marL="2057400" indent="-228600">
              <a:buSzTx/>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9pPr>
          </a:lstStyle>
          <a:p>
            <a:pPr algn="r">
              <a:spcBef>
                <a:spcPct val="50000"/>
              </a:spcBef>
              <a:defRPr/>
            </a:pPr>
            <a:r>
              <a:rPr lang="fr-FR" altLang="en-US" sz="1400" dirty="1" smtClean="0">
                <a:solidFill>
                  <a:schemeClr val="bg1"/>
                </a:solidFill>
              </a:rPr>
              <a:t>www.americanbar.org | www.abacle.org</a:t>
            </a:r>
          </a:p>
        </p:txBody>
      </p:sp>
      <p:sp>
        <p:nvSpPr>
          <p:cNvPr id="2055" name="Rectangle 13"/>
          <p:cNvSpPr>
            <a:spLocks noChangeArrowheads="1"/>
          </p:cNvSpPr>
          <p:nvPr/>
        </p:nvSpPr>
        <p:spPr>
          <a:xfrm>
            <a:off x="0" y="1981200"/>
            <a:ext cx="9144000" cy="2209800"/>
          </a:xfrm>
          <a:prstGeom prst="rect"/>
          <a:solidFill>
            <a:srgbClr val="004D82">
              <a:alpha val="8705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SzTx/>
              <a:defRPr>
                <a:solidFill>
                  <a:schemeClr val="tx1"/>
                </a:solidFill>
                <a:latin typeface="Arial" panose="020b0604020202020204" pitchFamily="34" charset="0"/>
                <a:cs typeface="Arial" panose="020b0604020202020204" pitchFamily="34" charset="0"/>
              </a:defRPr>
            </a:lvl1pPr>
            <a:lvl2pPr marL="742950" indent="-285750">
              <a:buSzTx/>
              <a:defRPr>
                <a:solidFill>
                  <a:schemeClr val="tx1"/>
                </a:solidFill>
                <a:latin typeface="Arial" panose="020b0604020202020204" pitchFamily="34" charset="0"/>
                <a:cs typeface="Arial" panose="020b0604020202020204" pitchFamily="34" charset="0"/>
              </a:defRPr>
            </a:lvl2pPr>
            <a:lvl3pPr marL="1143000" indent="-228600">
              <a:buSzTx/>
              <a:defRPr>
                <a:solidFill>
                  <a:schemeClr val="tx1"/>
                </a:solidFill>
                <a:latin typeface="Arial" panose="020b0604020202020204" pitchFamily="34" charset="0"/>
                <a:cs typeface="Arial" panose="020b0604020202020204" pitchFamily="34" charset="0"/>
              </a:defRPr>
            </a:lvl3pPr>
            <a:lvl4pPr marL="1600200" indent="-228600">
              <a:buSzTx/>
              <a:defRPr>
                <a:solidFill>
                  <a:schemeClr val="tx1"/>
                </a:solidFill>
                <a:latin typeface="Arial" panose="020b0604020202020204" pitchFamily="34" charset="0"/>
                <a:cs typeface="Arial" panose="020b0604020202020204" pitchFamily="34" charset="0"/>
              </a:defRPr>
            </a:lvl4pPr>
            <a:lvl5pPr marL="2057400" indent="-228600">
              <a:buSzTx/>
              <a:defRPr>
                <a:solidFill>
                  <a:schemeClr val="tx1"/>
                </a:solidFill>
                <a:latin typeface="Arial" panose="020b0604020202020204" pitchFamily="34" charset="0"/>
                <a:cs typeface="Arial" panose="020b0604020202020204" pitchFamily="34" charset="0"/>
              </a:defRPr>
            </a:lvl5pPr>
            <a:lvl6pPr marL="25146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6pPr>
            <a:lvl7pPr marL="29718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7pPr>
            <a:lvl8pPr marL="34290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8pPr>
            <a:lvl9pPr marL="3886200" indent="-228600" fontAlgn="base" eaLnBrk="0" hangingPunct="0">
              <a:spcBef>
                <a:spcPct val="0"/>
              </a:spcBef>
              <a:spcAft>
                <a:spcPct val="0"/>
              </a:spcAft>
              <a:buSzTx/>
              <a:defRPr>
                <a:solidFill>
                  <a:schemeClr val="tx1"/>
                </a:solidFill>
                <a:latin typeface="Arial" panose="020b0604020202020204" pitchFamily="34" charset="0"/>
                <a:cs typeface="Arial" panose="020b0604020202020204" pitchFamily="34" charset="0"/>
              </a:defRPr>
            </a:lvl9pPr>
          </a:lstStyle>
          <a:p>
            <a:pPr>
              <a:defRPr/>
            </a:pPr>
            <a:endParaRPr lang="fr-FR" altLang="en-US" smtClean="0"/>
          </a:p>
        </p:txBody>
      </p:sp>
      <p:sp>
        <p:nvSpPr>
          <p:cNvPr id="2056" name="Rectangle 2"/>
          <p:cNvSpPr>
            <a:spLocks noGrp="1" noChangeArrowheads="1"/>
          </p:cNvSpPr>
          <p:nvPr>
            <p:ph type="title"/>
          </p:nvPr>
        </p:nvSpPr>
        <p:spPr>
          <a:xfrm>
            <a:off x="457200" y="76200"/>
            <a:ext cx="8229600" cy="8382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bodyPr>
          <a:lstStyle/>
          <a:p>
            <a:pPr lvl="0"/>
            <a:r>
              <a:rPr lang="fr-FR" altLang="en-US" dirty="1" smtClean="0"/>
              <a:t>Click to edit Master title style</a:t>
            </a:r>
          </a:p>
        </p:txBody>
      </p:sp>
      <p:sp>
        <p:nvSpPr>
          <p:cNvPr id="2057" name="Rectangle 3"/>
          <p:cNvSpPr>
            <a:spLocks noGrp="1" noChangeArrowheads="1"/>
          </p:cNvSpPr>
          <p:nvPr>
            <p:ph type="body" idx="1"/>
          </p:nvPr>
        </p:nvSpPr>
        <p:spPr>
          <a:xfrm>
            <a:off x="457200" y="1066800"/>
            <a:ext cx="8229600" cy="48768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bodyPr>
          <a:lstStyle/>
          <a:p>
            <a:pPr lvl="0"/>
            <a:r>
              <a:rPr lang="fr-FR" altLang="en-US" dirty="1" smtClean="0"/>
              <a:t>Click to edit Master text styles</a:t>
            </a:r>
          </a:p>
          <a:p>
            <a:pPr lvl="1"/>
            <a:r>
              <a:rPr lang="fr-FR" altLang="en-US" dirty="1" smtClean="0"/>
              <a:t>Second level</a:t>
            </a:r>
          </a:p>
          <a:p>
            <a:pPr lvl="2"/>
            <a:r>
              <a:rPr lang="fr-FR" altLang="en-US" dirty="1" smtClean="0"/>
              <a:t>Third level</a:t>
            </a:r>
          </a:p>
          <a:p>
            <a:pPr lvl="3"/>
            <a:r>
              <a:rPr lang="fr-FR" altLang="en-US" dirty="1" smtClean="0"/>
              <a:t>Fourth level</a:t>
            </a:r>
          </a:p>
          <a:p>
            <a:pPr lvl="4"/>
            <a:r>
              <a:rPr lang="fr-FR" altLang="en-US" dirty="1" smtClean="0"/>
              <a:t>Fifth level</a:t>
            </a:r>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iming>
    <p:tnLst>
      <p:par>
        <p:cTn id="1" dur="indefinite" restart="never" nodeType="tmRoot"/>
      </p:par>
    </p:tnLst>
  </p:timing>
  <p:txStyles>
    <p:titleStyle>
      <a:lvl1pPr algn="ctr" fontAlgn="base" rtl="0" eaLnBrk="0" hangingPunct="0">
        <a:spcBef>
          <a:spcPct val="0"/>
        </a:spcBef>
        <a:spcAft>
          <a:spcPct val="0"/>
        </a:spcAft>
        <a:buSzTx/>
        <a:defRPr sz="3200" b="1">
          <a:solidFill>
            <a:schemeClr val="bg1"/>
          </a:solidFill>
          <a:latin typeface="+mj-lt"/>
          <a:ea typeface="+mj-ea"/>
          <a:cs typeface="+mj-cs"/>
        </a:defRPr>
      </a:lvl1pPr>
      <a:lvl2pPr algn="ctr" fontAlgn="base" rtl="0" eaLnBrk="0" hangingPunct="0">
        <a:spcBef>
          <a:spcPct val="0"/>
        </a:spcBef>
        <a:spcAft>
          <a:spcPct val="0"/>
        </a:spcAft>
        <a:buSzTx/>
        <a:defRPr sz="3200" b="1">
          <a:solidFill>
            <a:schemeClr val="bg1"/>
          </a:solidFill>
          <a:latin typeface="Arial" charset="0"/>
        </a:defRPr>
      </a:lvl2pPr>
      <a:lvl3pPr algn="ctr" fontAlgn="base" rtl="0" eaLnBrk="0" hangingPunct="0">
        <a:spcBef>
          <a:spcPct val="0"/>
        </a:spcBef>
        <a:spcAft>
          <a:spcPct val="0"/>
        </a:spcAft>
        <a:buSzTx/>
        <a:defRPr sz="3200" b="1">
          <a:solidFill>
            <a:schemeClr val="bg1"/>
          </a:solidFill>
          <a:latin typeface="Arial" charset="0"/>
        </a:defRPr>
      </a:lvl3pPr>
      <a:lvl4pPr algn="ctr" fontAlgn="base" rtl="0" eaLnBrk="0" hangingPunct="0">
        <a:spcBef>
          <a:spcPct val="0"/>
        </a:spcBef>
        <a:spcAft>
          <a:spcPct val="0"/>
        </a:spcAft>
        <a:buSzTx/>
        <a:defRPr sz="3200" b="1">
          <a:solidFill>
            <a:schemeClr val="bg1"/>
          </a:solidFill>
          <a:latin typeface="Arial" charset="0"/>
        </a:defRPr>
      </a:lvl4pPr>
      <a:lvl5pPr algn="ctr" fontAlgn="base" rtl="0" eaLnBrk="0" hangingPunct="0">
        <a:spcBef>
          <a:spcPct val="0"/>
        </a:spcBef>
        <a:spcAft>
          <a:spcPct val="0"/>
        </a:spcAft>
        <a:buSzTx/>
        <a:defRPr sz="3200" b="1">
          <a:solidFill>
            <a:schemeClr val="bg1"/>
          </a:solidFill>
          <a:latin typeface="Arial" charset="0"/>
        </a:defRPr>
      </a:lvl5pPr>
      <a:lvl6pPr marL="457200" algn="ctr" fontAlgn="base" rtl="0" eaLnBrk="0" hangingPunct="0">
        <a:spcBef>
          <a:spcPct val="0"/>
        </a:spcBef>
        <a:spcAft>
          <a:spcPct val="0"/>
        </a:spcAft>
        <a:buSzTx/>
        <a:defRPr sz="3200" b="1">
          <a:solidFill>
            <a:schemeClr val="bg1"/>
          </a:solidFill>
          <a:latin typeface="Arial" charset="0"/>
        </a:defRPr>
      </a:lvl6pPr>
      <a:lvl7pPr marL="914400" algn="ctr" fontAlgn="base" rtl="0" eaLnBrk="0" hangingPunct="0">
        <a:spcBef>
          <a:spcPct val="0"/>
        </a:spcBef>
        <a:spcAft>
          <a:spcPct val="0"/>
        </a:spcAft>
        <a:buSzTx/>
        <a:defRPr sz="3200" b="1">
          <a:solidFill>
            <a:schemeClr val="bg1"/>
          </a:solidFill>
          <a:latin typeface="Arial" charset="0"/>
        </a:defRPr>
      </a:lvl7pPr>
      <a:lvl8pPr marL="1371600" algn="ctr" fontAlgn="base" rtl="0" eaLnBrk="0" hangingPunct="0">
        <a:spcBef>
          <a:spcPct val="0"/>
        </a:spcBef>
        <a:spcAft>
          <a:spcPct val="0"/>
        </a:spcAft>
        <a:buSzTx/>
        <a:defRPr sz="3200" b="1">
          <a:solidFill>
            <a:schemeClr val="bg1"/>
          </a:solidFill>
          <a:latin typeface="Arial" charset="0"/>
        </a:defRPr>
      </a:lvl8pPr>
      <a:lvl9pPr marL="1828800" algn="ctr" fontAlgn="base" rtl="0" eaLnBrk="0" hangingPunct="0">
        <a:spcBef>
          <a:spcPct val="0"/>
        </a:spcBef>
        <a:spcAft>
          <a:spcPct val="0"/>
        </a:spcAft>
        <a:buSzTx/>
        <a:defRPr sz="3200" b="1">
          <a:solidFill>
            <a:schemeClr val="bg1"/>
          </a:solidFill>
          <a:latin typeface="Arial" charset="0"/>
        </a:defRPr>
      </a:lvl9pPr>
    </p:titleStyle>
    <p:bodyStyle>
      <a:lvl1pPr marL="342900" indent="-342900" algn="l" fontAlgn="base" rtl="0" eaLnBrk="0" hangingPunct="0">
        <a:spcBef>
          <a:spcPct val="20000"/>
        </a:spcBef>
        <a:spcAft>
          <a:spcPct val="0"/>
        </a:spcAft>
        <a:buClr>
          <a:srgbClr val="FFB805"/>
        </a:buClr>
        <a:buSzTx/>
        <a:buChar char="•"/>
        <a:defRPr sz="2800">
          <a:solidFill>
            <a:srgbClr val="004D82"/>
          </a:solidFill>
          <a:latin typeface="+mn-lt"/>
          <a:ea typeface="+mn-ea"/>
          <a:cs typeface="+mn-cs"/>
        </a:defRPr>
      </a:lvl1pPr>
      <a:lvl2pPr marL="742950" indent="-285750" algn="l" fontAlgn="base" rtl="0" eaLnBrk="0" hangingPunct="0">
        <a:spcBef>
          <a:spcPct val="20000"/>
        </a:spcBef>
        <a:spcAft>
          <a:spcPct val="0"/>
        </a:spcAft>
        <a:buClr>
          <a:srgbClr val="FFB805"/>
        </a:buClr>
        <a:buSzTx/>
        <a:buChar char="–"/>
        <a:defRPr sz="2800">
          <a:solidFill>
            <a:srgbClr val="004D82"/>
          </a:solidFill>
          <a:latin typeface="+mn-lt"/>
        </a:defRPr>
      </a:lvl2pPr>
      <a:lvl3pPr marL="1143000" indent="-228600" algn="l" fontAlgn="base" rtl="0" eaLnBrk="0" hangingPunct="0">
        <a:spcBef>
          <a:spcPct val="20000"/>
        </a:spcBef>
        <a:spcAft>
          <a:spcPct val="0"/>
        </a:spcAft>
        <a:buClr>
          <a:srgbClr val="FFB805"/>
        </a:buClr>
        <a:buSzTx/>
        <a:buChar char="•"/>
        <a:defRPr sz="2400">
          <a:solidFill>
            <a:srgbClr val="004D82"/>
          </a:solidFill>
          <a:latin typeface="+mn-lt"/>
        </a:defRPr>
      </a:lvl3pPr>
      <a:lvl4pPr marL="1600200" indent="-228600" algn="l" fontAlgn="base" rtl="0" eaLnBrk="0" hangingPunct="0">
        <a:spcBef>
          <a:spcPct val="20000"/>
        </a:spcBef>
        <a:spcAft>
          <a:spcPct val="0"/>
        </a:spcAft>
        <a:buClr>
          <a:srgbClr val="FFB805"/>
        </a:buClr>
        <a:buSzTx/>
        <a:buChar char="–"/>
        <a:defRPr sz="2000">
          <a:solidFill>
            <a:srgbClr val="004D82"/>
          </a:solidFill>
          <a:latin typeface="+mn-lt"/>
        </a:defRPr>
      </a:lvl4pPr>
      <a:lvl5pPr marL="2057400" indent="-228600" algn="l" fontAlgn="base" rtl="0" eaLnBrk="0" hangingPunct="0">
        <a:spcBef>
          <a:spcPct val="20000"/>
        </a:spcBef>
        <a:spcAft>
          <a:spcPct val="0"/>
        </a:spcAft>
        <a:buClr>
          <a:srgbClr val="FFB805"/>
        </a:buClr>
        <a:buSzTx/>
        <a:buChar char="»"/>
        <a:defRPr sz="2000">
          <a:solidFill>
            <a:srgbClr val="004D82"/>
          </a:solidFill>
          <a:latin typeface="+mn-lt"/>
        </a:defRPr>
      </a:lvl5pPr>
      <a:lvl6pPr marL="2514600" indent="-228600" algn="l" fontAlgn="base" rtl="0" eaLnBrk="0" hangingPunct="0">
        <a:spcBef>
          <a:spcPct val="20000"/>
        </a:spcBef>
        <a:spcAft>
          <a:spcPct val="0"/>
        </a:spcAft>
        <a:buClr>
          <a:srgbClr val="FFB805"/>
        </a:buClr>
        <a:buSzTx/>
        <a:buChar char="»"/>
        <a:defRPr sz="2000">
          <a:solidFill>
            <a:srgbClr val="004D82"/>
          </a:solidFill>
          <a:latin typeface="+mn-lt"/>
        </a:defRPr>
      </a:lvl6pPr>
      <a:lvl7pPr marL="2971800" indent="-228600" algn="l" fontAlgn="base" rtl="0" eaLnBrk="0" hangingPunct="0">
        <a:spcBef>
          <a:spcPct val="20000"/>
        </a:spcBef>
        <a:spcAft>
          <a:spcPct val="0"/>
        </a:spcAft>
        <a:buClr>
          <a:srgbClr val="FFB805"/>
        </a:buClr>
        <a:buSzTx/>
        <a:buChar char="»"/>
        <a:defRPr sz="2000">
          <a:solidFill>
            <a:srgbClr val="004D82"/>
          </a:solidFill>
          <a:latin typeface="+mn-lt"/>
        </a:defRPr>
      </a:lvl7pPr>
      <a:lvl8pPr marL="3429000" indent="-228600" algn="l" fontAlgn="base" rtl="0" eaLnBrk="0" hangingPunct="0">
        <a:spcBef>
          <a:spcPct val="20000"/>
        </a:spcBef>
        <a:spcAft>
          <a:spcPct val="0"/>
        </a:spcAft>
        <a:buClr>
          <a:srgbClr val="FFB805"/>
        </a:buClr>
        <a:buSzTx/>
        <a:buChar char="»"/>
        <a:defRPr sz="2000">
          <a:solidFill>
            <a:srgbClr val="004D82"/>
          </a:solidFill>
          <a:latin typeface="+mn-lt"/>
        </a:defRPr>
      </a:lvl8pPr>
      <a:lvl9pPr marL="3886200" indent="-228600" algn="l" fontAlgn="base" rtl="0" eaLnBrk="0" hangingPunct="0">
        <a:spcBef>
          <a:spcPct val="20000"/>
        </a:spcBef>
        <a:spcAft>
          <a:spcPct val="0"/>
        </a:spcAft>
        <a:buClr>
          <a:srgbClr val="FFB805"/>
        </a:buClr>
        <a:buSzTx/>
        <a:buChar char="»"/>
        <a:defRPr sz="2000">
          <a:solidFill>
            <a:srgbClr val="004D8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8.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9.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0.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6.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7.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8.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9.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0.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1.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3.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4.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5.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6.xml" /><Relationship Id="rId3" Type="http://schemas.openxmlformats.org/officeDocument/2006/relationships/image" Target="../media/image2.png"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7.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8.xml" /><Relationship Id="rId3" Type="http://schemas.openxmlformats.org/officeDocument/2006/relationships/image" Target="../media/image3.jpe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9.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4.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40.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41.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4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098" name="Text Box 6"/>
          <p:cNvSpPr>
            <a:spLocks noChangeArrowheads="1"/>
          </p:cNvSpPr>
          <p:nvPr/>
        </p:nvSpPr>
        <p:spPr>
          <a:xfrm>
            <a:off x="76200" y="2028825"/>
            <a:ext cx="8169275" cy="3919535"/>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lnSpc>
                <a:spcPct val="105000"/>
              </a:lnSpc>
              <a:spcBef>
                <a:spcPct val="50000"/>
              </a:spcBef>
              <a:buClrTx/>
              <a:buFontTx/>
              <a:buNone/>
            </a:pPr>
            <a:r>
              <a:rPr lang="fr-FR" altLang="en-US" sz="3200" b="1" dirty="1">
                <a:solidFill>
                  <a:schemeClr val="accent1"/>
                </a:solidFill>
              </a:rPr>
              <a:t>An Introduction to Pricing Government Contracts &amp; Subsequent Cost Recovery &amp; Compliance Concerns</a:t>
            </a:r>
            <a:endParaRPr lang="fr-FR" altLang="en-US" sz="3300">
              <a:solidFill>
                <a:schemeClr val="bg1"/>
              </a:solidFill>
            </a:endParaRPr>
          </a:p>
          <a:p>
            <a:pPr>
              <a:spcBef>
                <a:spcPct val="70000"/>
              </a:spcBef>
              <a:buClrTx/>
              <a:buFontTx/>
              <a:buNone/>
            </a:pPr>
            <a:endParaRPr lang="fr-FR" altLang="en-US" sz="2100"/>
          </a:p>
          <a:p>
            <a:pPr>
              <a:spcBef>
                <a:spcPct val="70000"/>
              </a:spcBef>
              <a:buClrTx/>
              <a:buFontTx/>
              <a:buNone/>
            </a:pPr>
            <a:r>
              <a:rPr lang="fr-FR" altLang="en-US" sz="2100" dirty="1" smtClean="0"/>
              <a:t>Thursday</a:t>
            </a:r>
            <a:r>
              <a:rPr lang="fr-FR" altLang="en-US" sz="2100" dirty="1"/>
              <a:t>, </a:t>
            </a:r>
            <a:r>
              <a:rPr lang="fr-FR" altLang="en-US" sz="2100" dirty="1" smtClean="0"/>
              <a:t>September 24, </a:t>
            </a:r>
            <a:r>
              <a:rPr lang="fr-FR" altLang="en-US" sz="2100" dirty="1"/>
              <a:t>2018 | 12:00 PM Eastern</a:t>
            </a:r>
          </a:p>
          <a:p>
            <a:pPr>
              <a:spcBef>
                <a:spcPct val="70000"/>
              </a:spcBef>
              <a:buClrTx/>
              <a:buFontTx/>
              <a:buNone/>
            </a:pPr>
            <a:r>
              <a:rPr lang="fr-FR" altLang="en-US" sz="1500" dirty="1"/>
              <a:t>Sponsored by the ABA Center for Professional </a:t>
            </a:r>
            <a:r>
              <a:rPr lang="fr-FR" altLang="en-US" sz="1500" dirty="1" smtClean="0"/>
              <a:t>Development</a:t>
            </a:r>
          </a:p>
          <a:p>
            <a:pPr>
              <a:spcBef>
                <a:spcPct val="70000"/>
              </a:spcBef>
              <a:buClrTx/>
              <a:buFontTx/>
              <a:buNone/>
            </a:pPr>
            <a:endParaRPr lang="fr-FR" altLang="en-US" sz="1500">
              <a:solidFill>
                <a:schemeClr val="bg1"/>
              </a:solidFill>
            </a:endParaRPr>
          </a:p>
          <a:p>
            <a:pPr>
              <a:spcBef>
                <a:spcPct val="70000"/>
              </a:spcBef>
              <a:buClrTx/>
              <a:buFontTx/>
              <a:buNone/>
            </a:pPr>
            <a:r>
              <a:rPr lang="fr-FR" altLang="en-US" sz="1500" dirty="1" smtClean="0">
                <a:solidFill>
                  <a:schemeClr val="tx1"/>
                </a:solidFill>
              </a:rPr>
              <a:t>Instructed by: </a:t>
            </a:r>
            <a:r>
              <a:rPr lang="fr-FR" altLang="en-US" sz="1500" b="1" dirty="1" smtClean="0">
                <a:solidFill>
                  <a:schemeClr val="tx1"/>
                </a:solidFill>
              </a:rPr>
              <a:t>Steven Masiello</a:t>
            </a:r>
            <a:r>
              <a:rPr lang="fr-FR" altLang="en-US" sz="1500" dirty="1" smtClean="0">
                <a:solidFill>
                  <a:schemeClr val="tx1"/>
                </a:solidFill>
              </a:rPr>
              <a:t>, Dentons; </a:t>
            </a:r>
            <a:r>
              <a:rPr lang="fr-FR" altLang="en-US" sz="1500" b="1" dirty="1" smtClean="0">
                <a:solidFill>
                  <a:schemeClr val="tx1"/>
                </a:solidFill>
              </a:rPr>
              <a:t>Sharon Parr</a:t>
            </a:r>
            <a:r>
              <a:rPr lang="fr-FR" altLang="en-US" sz="1500" dirty="1" smtClean="0">
                <a:solidFill>
                  <a:schemeClr val="tx1"/>
                </a:solidFill>
              </a:rPr>
              <a:t>, DCAA; </a:t>
            </a:r>
            <a:r>
              <a:rPr lang="fr-FR" altLang="en-US" sz="1500" b="1" dirty="1" smtClean="0">
                <a:solidFill>
                  <a:schemeClr val="tx1"/>
                </a:solidFill>
              </a:rPr>
              <a:t>Brent Calhoon</a:t>
            </a:r>
            <a:r>
              <a:rPr lang="fr-FR" altLang="en-US" sz="1500" dirty="1" smtClean="0">
                <a:solidFill>
                  <a:schemeClr val="tx1"/>
                </a:solidFill>
              </a:rPr>
              <a:t>, Baker Tilly</a:t>
            </a:r>
            <a:endParaRPr lang="fr-FR" altLang="en-US" sz="150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2530" name="Title 1"/>
          <p:cNvSpPr>
            <a:spLocks noGrp="1"/>
          </p:cNvSpPr>
          <p:nvPr>
            <p:ph type="title" idx="4294967295"/>
          </p:nvPr>
        </p:nvSpPr>
        <p:spPr>
          <a:noFill/>
        </p:spPr>
        <p:txBody>
          <a:bodyPr/>
          <a:lstStyle/>
          <a:p>
            <a:r>
              <a:rPr lang="fr-FR" altLang="en-US" dirty="1" smtClean="0"/>
              <a:t>Certified Cost or Pricing Data</a:t>
            </a:r>
          </a:p>
        </p:txBody>
      </p:sp>
      <p:sp>
        <p:nvSpPr>
          <p:cNvPr id="8195" name="Content Placeholder 2"/>
          <p:cNvSpPr>
            <a:spLocks noGrp="1"/>
          </p:cNvSpPr>
          <p:nvPr>
            <p:ph idx="4294967295"/>
          </p:nvPr>
        </p:nvSpPr>
        <p:spPr>
          <a:xfrm>
            <a:off x="152400" y="1219200"/>
            <a:ext cx="8991600" cy="5105400"/>
          </a:xfrm>
        </p:spPr>
        <p:txBody>
          <a:bodyPr/>
          <a:lstStyle/>
          <a:p>
            <a:pPr>
              <a:defRPr/>
            </a:pPr>
            <a:endParaRPr lang="en-US" sz="1800"/>
          </a:p>
          <a:p>
            <a:pPr>
              <a:defRPr/>
            </a:pPr>
            <a:r>
              <a:rPr lang="en-US" dirty="1" smtClean="0"/>
              <a:t>In the absence of price competition, to establish </a:t>
            </a:r>
            <a:r>
              <a:rPr lang="en-US" dirty="1"/>
              <a:t>reasonableness of prices, </a:t>
            </a:r>
            <a:r>
              <a:rPr lang="en-US" dirty="1" smtClean="0"/>
              <a:t>COs </a:t>
            </a:r>
            <a:r>
              <a:rPr lang="en-US" dirty="1"/>
              <a:t>must obtain certified cost or pricing data, or, when such data is not required, obtain data other than certified cost or pricing data as necessary to establish a fair and reasonable price (FAR 15.402(a</a:t>
            </a:r>
            <a:r>
              <a:rPr lang="en-US" dirty="1" smtClean="0"/>
              <a:t>))</a:t>
            </a:r>
          </a:p>
          <a:p>
            <a:pPr marL="0" indent="0">
              <a:buFontTx/>
              <a:buNone/>
              <a:defRPr/>
            </a:pPr>
            <a:endParaRPr lang="en-US" sz="2400"/>
          </a:p>
          <a:p>
            <a:pPr>
              <a:defRPr/>
            </a:pPr>
            <a:r>
              <a:rPr lang="en-US" sz="2400" b="1" dirty="1"/>
              <a:t>Truthful Cost or Pricing Data </a:t>
            </a:r>
            <a:r>
              <a:rPr lang="en-US" sz="2400" b="1" dirty="1" smtClean="0"/>
              <a:t>Act</a:t>
            </a:r>
            <a:r>
              <a:rPr lang="en-US" sz="2400" dirty="1" smtClean="0"/>
              <a:t>: </a:t>
            </a:r>
            <a:endParaRPr lang="en-US" sz="2400"/>
          </a:p>
          <a:p>
            <a:pPr lvl="1">
              <a:defRPr/>
            </a:pPr>
            <a:r>
              <a:rPr lang="en-US" sz="2400" dirty="1"/>
              <a:t>41 U.S.C. §§ 3501-3509 for civilian </a:t>
            </a:r>
            <a:r>
              <a:rPr lang="en-US" sz="2400" dirty="1" smtClean="0"/>
              <a:t>contracts</a:t>
            </a:r>
            <a:endParaRPr lang="en-US" sz="2400"/>
          </a:p>
          <a:p>
            <a:pPr lvl="1">
              <a:defRPr/>
            </a:pPr>
            <a:r>
              <a:rPr lang="en-US" sz="2400" dirty="1"/>
              <a:t>10 U.S.C. § 2306a</a:t>
            </a:r>
          </a:p>
          <a:p>
            <a:pPr marL="0" indent="0">
              <a:buFontTx/>
              <a:buNone/>
              <a:defRPr/>
            </a:pP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4578" name="Title 1"/>
          <p:cNvSpPr>
            <a:spLocks noGrp="1"/>
          </p:cNvSpPr>
          <p:nvPr>
            <p:ph type="title" idx="4294967295"/>
          </p:nvPr>
        </p:nvSpPr>
        <p:spPr>
          <a:noFill/>
        </p:spPr>
        <p:txBody>
          <a:bodyPr/>
          <a:lstStyle/>
          <a:p>
            <a:r>
              <a:rPr lang="fr-FR" altLang="en-US" dirty="1" smtClean="0"/>
              <a:t>Certified Cost or Pricing Data</a:t>
            </a:r>
          </a:p>
        </p:txBody>
      </p:sp>
      <p:sp>
        <p:nvSpPr>
          <p:cNvPr id="8195" name="Content Placeholder 2"/>
          <p:cNvSpPr>
            <a:spLocks noGrp="1"/>
          </p:cNvSpPr>
          <p:nvPr>
            <p:ph idx="4294967295"/>
          </p:nvPr>
        </p:nvSpPr>
        <p:spPr>
          <a:xfrm>
            <a:off x="152400" y="1219200"/>
            <a:ext cx="8991600" cy="5105400"/>
          </a:xfrm>
        </p:spPr>
        <p:txBody>
          <a:bodyPr/>
          <a:lstStyle/>
          <a:p>
            <a:pPr>
              <a:defRPr/>
            </a:pPr>
            <a:endParaRPr lang="en-US" sz="1800"/>
          </a:p>
          <a:p>
            <a:pPr>
              <a:defRPr/>
            </a:pPr>
            <a:r>
              <a:rPr lang="en-US" sz="2400" dirty="1"/>
              <a:t>FAR definition cost or pricing data includes “all facts that, as of the date of price agreement. . . prudent buyers and sellers would reasonably expect to affect price negotiations </a:t>
            </a:r>
            <a:r>
              <a:rPr lang="en-US" sz="2400" dirty="1" smtClean="0"/>
              <a:t>significantly”</a:t>
            </a:r>
          </a:p>
          <a:p>
            <a:pPr marL="0" indent="0">
              <a:buFontTx/>
              <a:buNone/>
              <a:defRPr/>
            </a:pPr>
            <a:endParaRPr lang="en-US" sz="2400"/>
          </a:p>
          <a:p>
            <a:pPr>
              <a:defRPr/>
            </a:pPr>
            <a:r>
              <a:rPr lang="en-US" sz="2400" dirty="1"/>
              <a:t>Cost or pricing data are facts, not </a:t>
            </a:r>
            <a:r>
              <a:rPr lang="en-US" sz="2400" dirty="1" smtClean="0"/>
              <a:t>judgments</a:t>
            </a:r>
          </a:p>
          <a:p>
            <a:pPr marL="0" indent="0">
              <a:buFontTx/>
              <a:buNone/>
              <a:defRPr/>
            </a:pPr>
            <a:endParaRPr lang="en-US" sz="2400"/>
          </a:p>
          <a:p>
            <a:pPr>
              <a:defRPr/>
            </a:pPr>
            <a:r>
              <a:rPr lang="en-US" sz="2400" dirty="1"/>
              <a:t>Statutory purpose: put Government on equal footing with contractors.  </a:t>
            </a:r>
            <a:r>
              <a:rPr lang="en-US" sz="2400" i="1" dirty="1"/>
              <a:t>See United States ex rel. Williams v. Martin-Baker Aircraft Co.</a:t>
            </a:r>
            <a:r>
              <a:rPr lang="en-US" sz="2400" dirty="1"/>
              <a:t>, 389 F.3d 1251, 1257 (D.C. Cir. 2004</a:t>
            </a:r>
            <a:r>
              <a:rPr lang="en-US" sz="2400" dirty="1" smtClean="0"/>
              <a:t>)</a:t>
            </a:r>
            <a:endParaRPr lang="en-US" sz="2400"/>
          </a:p>
          <a:p>
            <a:pPr marL="0" indent="0">
              <a:buFontTx/>
              <a:buNone/>
              <a:defRPr/>
            </a:pPr>
            <a:endParaRPr lang="en-US" sz="1600"/>
          </a:p>
          <a:p>
            <a:pPr marL="0" indent="0">
              <a:buFontTx/>
              <a:buNone/>
              <a:defRPr/>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6626" name="Title 1"/>
          <p:cNvSpPr>
            <a:spLocks noGrp="1"/>
          </p:cNvSpPr>
          <p:nvPr>
            <p:ph type="title" idx="4294967295"/>
          </p:nvPr>
        </p:nvSpPr>
        <p:spPr>
          <a:noFill/>
        </p:spPr>
        <p:txBody>
          <a:bodyPr/>
          <a:lstStyle/>
          <a:p>
            <a:r>
              <a:rPr lang="fr-FR" altLang="en-US" dirty="1" smtClean="0"/>
              <a:t>Certified Cost or Pricing Data</a:t>
            </a:r>
          </a:p>
        </p:txBody>
      </p:sp>
      <p:sp>
        <p:nvSpPr>
          <p:cNvPr id="14339" name="Content Placeholder 2"/>
          <p:cNvSpPr>
            <a:spLocks noGrp="1"/>
          </p:cNvSpPr>
          <p:nvPr>
            <p:ph idx="4294967295"/>
          </p:nvPr>
        </p:nvSpPr>
        <p:spPr>
          <a:xfrm>
            <a:off x="152400" y="1219200"/>
            <a:ext cx="8991600" cy="5105400"/>
          </a:xfrm>
        </p:spPr>
        <p:txBody>
          <a:bodyPr/>
          <a:lstStyle/>
          <a:p>
            <a:pPr>
              <a:defRPr/>
            </a:pPr>
            <a:endParaRPr lang="en-US" altLang="en-US" sz="1800" smtClean="0"/>
          </a:p>
          <a:p>
            <a:pPr>
              <a:defRPr/>
            </a:pPr>
            <a:r>
              <a:rPr lang="en-US" altLang="en-US" sz="2400" dirty="1" smtClean="0"/>
              <a:t>Unless exempt, cost or pricing data must be disclosed prior to award of a negotiated contract or subcontract over $2,000,000 or modifications over $2,000,000 to contract or subcontract*</a:t>
            </a:r>
          </a:p>
          <a:p>
            <a:pPr marL="347663" indent="0">
              <a:buNone/>
              <a:defRPr/>
            </a:pPr>
            <a:endParaRPr lang="en-US" altLang="en-US" sz="2400" smtClean="0"/>
          </a:p>
          <a:p>
            <a:pPr marL="347663" indent="0">
              <a:buNone/>
              <a:defRPr/>
            </a:pPr>
            <a:r>
              <a:rPr lang="en-US" altLang="en-US" sz="2400" dirty="1" smtClean="0"/>
              <a:t>* Some contracts award prior to July 1, 2018, may still contain the $750,000 threshold for contract or subcontract modifications</a:t>
            </a:r>
          </a:p>
          <a:p>
            <a:pPr marL="0" indent="0">
              <a:buFontTx/>
              <a:buNone/>
              <a:defRPr/>
            </a:pPr>
            <a:endParaRPr lang="en-US" altLang="en-US" sz="2400" smtClean="0"/>
          </a:p>
          <a:p>
            <a:pPr>
              <a:defRPr/>
            </a:pPr>
            <a:r>
              <a:rPr lang="en-US" altLang="en-US" sz="2400" dirty="1" smtClean="0"/>
              <a:t>Several exemptions to TINA (FAR 15.403-1 and 15.403-2)</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8674" name="Title 1"/>
          <p:cNvSpPr>
            <a:spLocks noGrp="1"/>
          </p:cNvSpPr>
          <p:nvPr>
            <p:ph type="title" idx="4294967295"/>
          </p:nvPr>
        </p:nvSpPr>
        <p:spPr>
          <a:noFill/>
        </p:spPr>
        <p:txBody>
          <a:bodyPr/>
          <a:lstStyle/>
          <a:p>
            <a:r>
              <a:rPr lang="fr-FR" altLang="en-US" dirty="1" smtClean="0"/>
              <a:t>Certified Cost or Pricing Data</a:t>
            </a:r>
          </a:p>
        </p:txBody>
      </p:sp>
      <p:sp>
        <p:nvSpPr>
          <p:cNvPr id="8195" name="Content Placeholder 2"/>
          <p:cNvSpPr>
            <a:spLocks noGrp="1"/>
          </p:cNvSpPr>
          <p:nvPr>
            <p:ph idx="4294967295"/>
          </p:nvPr>
        </p:nvSpPr>
        <p:spPr>
          <a:xfrm>
            <a:off x="152400" y="1219200"/>
            <a:ext cx="8991600" cy="5105400"/>
          </a:xfrm>
        </p:spPr>
        <p:txBody>
          <a:bodyPr/>
          <a:lstStyle/>
          <a:p>
            <a:pPr marL="0" indent="0">
              <a:buFontTx/>
              <a:buNone/>
              <a:defRPr/>
            </a:pPr>
            <a:endParaRPr lang="en-US" sz="1800" smtClean="0"/>
          </a:p>
          <a:p>
            <a:pPr>
              <a:defRPr/>
            </a:pPr>
            <a:r>
              <a:rPr lang="en-US" sz="2000" dirty="1" smtClean="0"/>
              <a:t>Certificate </a:t>
            </a:r>
            <a:r>
              <a:rPr lang="en-US" sz="2000" dirty="1"/>
              <a:t>of Current Cost or Pricing Data: “This is to certify that, to the best of my knowledge and belief, the cost or pricing data . . . are accurate, complete and current as of [date</a:t>
            </a:r>
            <a:r>
              <a:rPr lang="en-US" sz="2000" dirty="1" smtClean="0"/>
              <a:t>]” (</a:t>
            </a:r>
            <a:r>
              <a:rPr lang="en-US" sz="2000" dirty="1"/>
              <a:t>FAR 15.406-2)</a:t>
            </a:r>
          </a:p>
          <a:p>
            <a:pPr>
              <a:defRPr/>
            </a:pPr>
            <a:r>
              <a:rPr lang="en-US" sz="2000" dirty="1"/>
              <a:t>Price of contract must be decreased to exclude any significant amount by which the agency determines the price was increased because the contractor submitted defective cost or pricing data</a:t>
            </a:r>
          </a:p>
          <a:p>
            <a:pPr>
              <a:defRPr/>
            </a:pPr>
            <a:r>
              <a:rPr lang="en-US" sz="2000" dirty="1"/>
              <a:t>Contractors should have procedures to ensure compliance, including “sweeps” for data</a:t>
            </a:r>
          </a:p>
          <a:p>
            <a:pPr>
              <a:defRPr/>
            </a:pPr>
            <a:r>
              <a:rPr lang="en-US" sz="2000" dirty="1"/>
              <a:t>Price can be reduced notwithstanding certain specified circumstances (FAR 15.407-1(b)(3))</a:t>
            </a:r>
          </a:p>
          <a:p>
            <a:pPr>
              <a:defRPr/>
            </a:pPr>
            <a:r>
              <a:rPr lang="en-US" sz="2000" dirty="1"/>
              <a:t>Even if certified cost or pricing data are not required, CO’s may obtain data other than certified cost or pricing data (FAR 15.403-3)</a:t>
            </a:r>
          </a:p>
          <a:p>
            <a:pPr marL="0" indent="0">
              <a:buFontTx/>
              <a:buNone/>
              <a:defRPr/>
            </a:pP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0722" name="Title 1"/>
          <p:cNvSpPr>
            <a:spLocks noGrp="1"/>
          </p:cNvSpPr>
          <p:nvPr>
            <p:ph type="title" idx="4294967295"/>
          </p:nvPr>
        </p:nvSpPr>
        <p:spPr>
          <a:noFill/>
        </p:spPr>
        <p:txBody>
          <a:bodyPr/>
          <a:lstStyle/>
          <a:p>
            <a:r>
              <a:rPr lang="fr-FR" altLang="en-US" dirty="1" smtClean="0"/>
              <a:t>Price Analysis</a:t>
            </a:r>
          </a:p>
        </p:txBody>
      </p:sp>
      <p:sp>
        <p:nvSpPr>
          <p:cNvPr id="8195" name="Content Placeholder 2"/>
          <p:cNvSpPr>
            <a:spLocks noGrp="1"/>
          </p:cNvSpPr>
          <p:nvPr>
            <p:ph idx="4294967295"/>
          </p:nvPr>
        </p:nvSpPr>
        <p:spPr>
          <a:xfrm>
            <a:off x="152400" y="1219200"/>
            <a:ext cx="8991600" cy="5105400"/>
          </a:xfrm>
        </p:spPr>
        <p:txBody>
          <a:bodyPr/>
          <a:lstStyle/>
          <a:p>
            <a:pPr>
              <a:defRPr/>
            </a:pPr>
            <a:r>
              <a:rPr lang="en-US" dirty="1" smtClean="0"/>
              <a:t>Price </a:t>
            </a:r>
            <a:r>
              <a:rPr lang="en-US" dirty="1"/>
              <a:t>analysis is necessary when certified cost or pricing data are not required</a:t>
            </a:r>
          </a:p>
          <a:p>
            <a:pPr>
              <a:defRPr/>
            </a:pPr>
            <a:r>
              <a:rPr lang="en-US" dirty="1"/>
              <a:t>Involves examining and evaluating proposed price without evaluating separate cost elements and proposed profit</a:t>
            </a:r>
          </a:p>
          <a:p>
            <a:pPr>
              <a:defRPr/>
            </a:pPr>
            <a:r>
              <a:rPr lang="en-US" dirty="1"/>
              <a:t>Government can use various </a:t>
            </a:r>
            <a:r>
              <a:rPr lang="en-US" dirty="1" smtClean="0"/>
              <a:t>techniques:</a:t>
            </a:r>
            <a:endParaRPr lang="en-US"/>
          </a:p>
          <a:p>
            <a:pPr lvl="1">
              <a:defRPr/>
            </a:pPr>
            <a:r>
              <a:rPr lang="en-US" dirty="1"/>
              <a:t>Two preferred techniques: comparison of proposed prices to each other, and to historical prices paid </a:t>
            </a:r>
          </a:p>
          <a:p>
            <a:pPr>
              <a:defRPr/>
            </a:pPr>
            <a:r>
              <a:rPr lang="en-US" dirty="1"/>
              <a:t>Used to verify overall price is fair and reasonable (FAR 15.404-1(a)(3))</a:t>
            </a:r>
          </a:p>
          <a:p>
            <a:pPr marL="0" indent="0">
              <a:buFontTx/>
              <a:buNone/>
              <a:defRPr/>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2770" name="Title 1"/>
          <p:cNvSpPr>
            <a:spLocks noGrp="1"/>
          </p:cNvSpPr>
          <p:nvPr>
            <p:ph type="title" idx="4294967295"/>
          </p:nvPr>
        </p:nvSpPr>
        <p:spPr>
          <a:noFill/>
        </p:spPr>
        <p:txBody>
          <a:bodyPr/>
          <a:lstStyle/>
          <a:p>
            <a:r>
              <a:rPr lang="fr-FR" altLang="en-US" dirty="1" smtClean="0"/>
              <a:t>Cost Analysis</a:t>
            </a:r>
          </a:p>
        </p:txBody>
      </p:sp>
      <p:sp>
        <p:nvSpPr>
          <p:cNvPr id="8195" name="Content Placeholder 2"/>
          <p:cNvSpPr>
            <a:spLocks noGrp="1"/>
          </p:cNvSpPr>
          <p:nvPr>
            <p:ph idx="4294967295"/>
          </p:nvPr>
        </p:nvSpPr>
        <p:spPr>
          <a:xfrm>
            <a:off x="152400" y="1219200"/>
            <a:ext cx="8991600" cy="5105400"/>
          </a:xfrm>
        </p:spPr>
        <p:txBody>
          <a:bodyPr/>
          <a:lstStyle/>
          <a:p>
            <a:pPr>
              <a:defRPr/>
            </a:pPr>
            <a:r>
              <a:rPr lang="en-US" sz="2400" dirty="1"/>
              <a:t>Involves review and evaluation of any separate cost elements and profit/fee as needed to determine a fair and reasonable price or to determine cost realism</a:t>
            </a:r>
          </a:p>
          <a:p>
            <a:pPr>
              <a:defRPr/>
            </a:pPr>
            <a:r>
              <a:rPr lang="en-US" sz="2400" dirty="1"/>
              <a:t>Includes using judgment to determine how well proposed costs represent what the cost of the contract should be </a:t>
            </a:r>
          </a:p>
          <a:p>
            <a:pPr>
              <a:defRPr/>
            </a:pPr>
            <a:r>
              <a:rPr lang="en-US" sz="2400" dirty="1"/>
              <a:t>Government must conduct cost analysis to evaluate the reasonableness of individual cost elements when certified cost or pricing data are required (FAR 15.404-1(a)(3))</a:t>
            </a:r>
          </a:p>
          <a:p>
            <a:pPr>
              <a:defRPr/>
            </a:pPr>
            <a:r>
              <a:rPr lang="en-US" sz="2400" dirty="1"/>
              <a:t>Government uses different cost analysis techniques </a:t>
            </a:r>
          </a:p>
          <a:p>
            <a:pPr marL="0" indent="0">
              <a:buFontTx/>
              <a:buNone/>
              <a:defRPr/>
            </a:pP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4818" name="Title 1"/>
          <p:cNvSpPr>
            <a:spLocks noGrp="1"/>
          </p:cNvSpPr>
          <p:nvPr>
            <p:ph type="title" idx="4294967295"/>
          </p:nvPr>
        </p:nvSpPr>
        <p:spPr>
          <a:noFill/>
        </p:spPr>
        <p:txBody>
          <a:bodyPr/>
          <a:lstStyle/>
          <a:p>
            <a:r>
              <a:rPr lang="fr-FR" altLang="en-US" dirty="1" smtClean="0"/>
              <a:t>Cost Realism</a:t>
            </a:r>
          </a:p>
        </p:txBody>
      </p:sp>
      <p:sp>
        <p:nvSpPr>
          <p:cNvPr id="8195" name="Content Placeholder 2"/>
          <p:cNvSpPr>
            <a:spLocks noGrp="1"/>
          </p:cNvSpPr>
          <p:nvPr>
            <p:ph idx="4294967295"/>
          </p:nvPr>
        </p:nvSpPr>
        <p:spPr>
          <a:xfrm>
            <a:off x="152400" y="1219200"/>
            <a:ext cx="8991600" cy="5105400"/>
          </a:xfrm>
        </p:spPr>
        <p:txBody>
          <a:bodyPr/>
          <a:lstStyle/>
          <a:p>
            <a:pPr>
              <a:defRPr/>
            </a:pPr>
            <a:r>
              <a:rPr lang="en-US" sz="2400" dirty="1"/>
              <a:t>When Government evaluates a proposal for a cost-reimbursement contract, offeror’s proposed costs are not dispositive because the Government is required to pay the contractor its actual and allowable costs.  Therefore, agencies must perform a cost realism analysis.  </a:t>
            </a:r>
            <a:r>
              <a:rPr lang="en-US" sz="2400" i="1" dirty="1"/>
              <a:t>CACI, Inc.-Federal; Gen. Dynamics One Source, LLC</a:t>
            </a:r>
            <a:r>
              <a:rPr lang="en-US" sz="2400" dirty="1"/>
              <a:t>, B-413860.4, </a:t>
            </a:r>
            <a:r>
              <a:rPr lang="en-US" sz="2400" i="1" dirty="1"/>
              <a:t>et al.</a:t>
            </a:r>
            <a:r>
              <a:rPr lang="en-US" sz="2400" dirty="1"/>
              <a:t>, Jan. 5, 2018, 2018 CPD ¶ 17, at </a:t>
            </a:r>
            <a:r>
              <a:rPr lang="en-US" sz="2400" dirty="1" smtClean="0"/>
              <a:t>24</a:t>
            </a:r>
            <a:endParaRPr lang="en-US" sz="2400"/>
          </a:p>
          <a:p>
            <a:pPr>
              <a:defRPr/>
            </a:pPr>
            <a:r>
              <a:rPr lang="en-US" sz="2400" dirty="1"/>
              <a:t>Involves independently reviewing and evaluating specific elements of each offeror’s proposed cost estimate (FAR 15.404-1(d)(1))</a:t>
            </a:r>
          </a:p>
          <a:p>
            <a:pPr>
              <a:defRPr/>
            </a:pPr>
            <a:r>
              <a:rPr lang="en-US" sz="2400" dirty="1"/>
              <a:t>Acquisitions for cost-reimbursement contracts must include cost realism analysis to determine probable cost of performance for each </a:t>
            </a:r>
            <a:r>
              <a:rPr lang="en-US" sz="2400" dirty="1" smtClean="0"/>
              <a:t>offeror (FAR 15.404-1(d)(3))</a:t>
            </a:r>
            <a:endParaRPr lang="en-US" sz="2400"/>
          </a:p>
          <a:p>
            <a:pPr marL="0" indent="0">
              <a:buFontTx/>
              <a:buNone/>
              <a:defRPr/>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6866" name="Title 1"/>
          <p:cNvSpPr>
            <a:spLocks noGrp="1"/>
          </p:cNvSpPr>
          <p:nvPr>
            <p:ph type="title" idx="4294967295"/>
          </p:nvPr>
        </p:nvSpPr>
        <p:spPr>
          <a:noFill/>
        </p:spPr>
        <p:txBody>
          <a:bodyPr/>
          <a:lstStyle/>
          <a:p>
            <a:r>
              <a:rPr lang="fr-FR" altLang="en-US" dirty="1" smtClean="0"/>
              <a:t>Unbalanced Pricing</a:t>
            </a:r>
          </a:p>
        </p:txBody>
      </p:sp>
      <p:sp>
        <p:nvSpPr>
          <p:cNvPr id="8195" name="Content Placeholder 2"/>
          <p:cNvSpPr>
            <a:spLocks noGrp="1"/>
          </p:cNvSpPr>
          <p:nvPr>
            <p:ph idx="4294967295"/>
          </p:nvPr>
        </p:nvSpPr>
        <p:spPr>
          <a:xfrm>
            <a:off x="152400" y="1219200"/>
            <a:ext cx="8991600" cy="5105400"/>
          </a:xfrm>
        </p:spPr>
        <p:txBody>
          <a:bodyPr/>
          <a:lstStyle/>
          <a:p>
            <a:pPr>
              <a:defRPr/>
            </a:pPr>
            <a:r>
              <a:rPr lang="en-US" sz="2400" dirty="1"/>
              <a:t>Unbalanced pricing exists when, despite an acceptable total evaluated price, price of one or more line items is significantly over- or understated as indicated by application of cost or price analysis</a:t>
            </a:r>
          </a:p>
          <a:p>
            <a:pPr>
              <a:defRPr/>
            </a:pPr>
            <a:r>
              <a:rPr lang="en-US" sz="2400" dirty="1"/>
              <a:t>Unbalanced pricing can increase performance risk and could result in payment of unreasonably high prices (FAR 15.404-1(g)(1))</a:t>
            </a:r>
          </a:p>
          <a:p>
            <a:pPr>
              <a:defRPr/>
            </a:pPr>
            <a:r>
              <a:rPr lang="en-US" sz="2400" dirty="1"/>
              <a:t>All separately priced line items must be analyzed to determine if the prices are unbalanced, and offer can be rejected if CO determines that lack of balance poses an unacceptable risk (FAR 15.404-1(g)(2</a:t>
            </a:r>
            <a:r>
              <a:rPr lang="en-US" sz="2400" dirty="1" smtClean="0"/>
              <a:t>), (3))</a:t>
            </a:r>
            <a:endParaRPr lang="en-US" sz="2400"/>
          </a:p>
          <a:p>
            <a:pPr marL="0" indent="0">
              <a:buFontTx/>
              <a:buNone/>
              <a:defRPr/>
            </a:pP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8914" name="Title 1"/>
          <p:cNvSpPr>
            <a:spLocks noGrp="1"/>
          </p:cNvSpPr>
          <p:nvPr>
            <p:ph type="title" idx="4294967295"/>
          </p:nvPr>
        </p:nvSpPr>
        <p:spPr>
          <a:noFill/>
        </p:spPr>
        <p:txBody>
          <a:bodyPr/>
          <a:lstStyle/>
          <a:p>
            <a:r>
              <a:rPr lang="fr-FR" altLang="en-US" dirty="1" smtClean="0"/>
              <a:t>Subcontracts</a:t>
            </a:r>
          </a:p>
        </p:txBody>
      </p:sp>
      <p:sp>
        <p:nvSpPr>
          <p:cNvPr id="38915" name="Content Placeholder 2"/>
          <p:cNvSpPr>
            <a:spLocks noGrp="1"/>
          </p:cNvSpPr>
          <p:nvPr>
            <p:ph idx="4294967295"/>
          </p:nvPr>
        </p:nvSpPr>
        <p:spPr>
          <a:xfrm>
            <a:off x="152400" y="1219200"/>
            <a:ext cx="8991600" cy="5105400"/>
          </a:xfrm>
        </p:spPr>
        <p:txBody>
          <a:bodyPr/>
          <a:lstStyle/>
          <a:p>
            <a:r>
              <a:rPr lang="en-US" altLang="en-US" dirty="1" smtClean="0"/>
              <a:t>CO’s responsibility to determine a fair and reasonable price includes considering subcontract costs</a:t>
            </a:r>
          </a:p>
          <a:p>
            <a:r>
              <a:rPr lang="en-US" altLang="en-US" dirty="1" smtClean="0"/>
              <a:t>Prime contractors have to conduct cost/price analysis to establish reasonableness of proposed subcontract prices</a:t>
            </a:r>
          </a:p>
          <a:p>
            <a:r>
              <a:rPr lang="en-US" altLang="en-US" dirty="1" smtClean="0"/>
              <a:t>If required by law, primes must submit subcontractor certified cost or pricing data to the Government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0962" name="Title 1"/>
          <p:cNvSpPr>
            <a:spLocks noGrp="1"/>
          </p:cNvSpPr>
          <p:nvPr>
            <p:ph type="title" idx="4294967295"/>
          </p:nvPr>
        </p:nvSpPr>
        <p:spPr>
          <a:noFill/>
        </p:spPr>
        <p:txBody>
          <a:bodyPr/>
          <a:lstStyle/>
          <a:p>
            <a:r>
              <a:rPr lang="fr-FR" altLang="en-US" dirty="1" smtClean="0"/>
              <a:t>Profit</a:t>
            </a:r>
          </a:p>
        </p:txBody>
      </p:sp>
      <p:sp>
        <p:nvSpPr>
          <p:cNvPr id="40963" name="Content Placeholder 2"/>
          <p:cNvSpPr>
            <a:spLocks noGrp="1"/>
          </p:cNvSpPr>
          <p:nvPr>
            <p:ph idx="4294967295"/>
          </p:nvPr>
        </p:nvSpPr>
        <p:spPr>
          <a:xfrm>
            <a:off x="152400" y="1219200"/>
            <a:ext cx="8991600" cy="5105400"/>
          </a:xfrm>
        </p:spPr>
        <p:txBody>
          <a:bodyPr/>
          <a:lstStyle/>
          <a:p>
            <a:r>
              <a:rPr lang="en-US" altLang="en-US" sz="2400" dirty="1" smtClean="0"/>
              <a:t>Government should follow policies for establishing a prenegotiation profit/fee objective for negotiations based on cost analysis</a:t>
            </a:r>
          </a:p>
          <a:p>
            <a:r>
              <a:rPr lang="en-US" altLang="en-US" sz="2400" dirty="1" smtClean="0"/>
              <a:t>It is in Government’s interest to offer opportunities for rewards sufficient to stimulate efficient contract performance, attract the best capabilities of qualified businesses, and maintain a viable industrial base (FAR 15.404-4(a)(2))</a:t>
            </a:r>
          </a:p>
          <a:p>
            <a:r>
              <a:rPr lang="en-US" altLang="en-US" sz="2400" dirty="1" smtClean="0"/>
              <a:t>Negotiations aimed merely at reducing profit, without proper recognition of function of profit, are not in the Government’s interest (FAR 15.404-(a)(3))</a:t>
            </a:r>
          </a:p>
          <a:p>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noFill/>
        </p:spPr>
        <p:txBody>
          <a:bodyPr/>
          <a:lstStyle/>
          <a:p>
            <a:r>
              <a:rPr lang="fr-FR" altLang="en-US" dirty="1" smtClean="0"/>
              <a:t>Agenda </a:t>
            </a:r>
          </a:p>
        </p:txBody>
      </p:sp>
      <p:sp>
        <p:nvSpPr>
          <p:cNvPr id="6147" name="Rectangle 3"/>
          <p:cNvSpPr>
            <a:spLocks noGrp="1" noChangeArrowheads="1"/>
          </p:cNvSpPr>
          <p:nvPr>
            <p:ph type="body" idx="4294967295"/>
          </p:nvPr>
        </p:nvSpPr>
        <p:spPr/>
        <p:txBody>
          <a:bodyPr/>
          <a:lstStyle/>
          <a:p>
            <a:pPr marL="0" indent="0">
              <a:buFontTx/>
              <a:buNone/>
            </a:pPr>
            <a:r>
              <a:rPr lang="fr-FR" altLang="en-US" dirty="1" smtClean="0"/>
              <a:t>Three broad areas will be addressed in this fast-moving introductory session:</a:t>
            </a:r>
          </a:p>
          <a:p>
            <a:pPr marL="0" indent="0">
              <a:buFontTx/>
              <a:buNone/>
            </a:pPr>
            <a:endParaRPr lang="fr-FR" altLang="en-US" sz="2400" smtClean="0"/>
          </a:p>
          <a:p>
            <a:pPr marL="0" indent="0">
              <a:buClr>
                <a:srgbClr val="FFC000"/>
              </a:buClr>
              <a:buFontTx/>
              <a:buAutoNum type="arabicPeriod" startAt="1"/>
            </a:pPr>
            <a:r>
              <a:rPr lang="fr-FR" altLang="en-US" dirty="1" smtClean="0"/>
              <a:t>Pre-award items and TINA, Government cost and price analyses</a:t>
            </a:r>
          </a:p>
          <a:p>
            <a:pPr marL="0" indent="0">
              <a:buClr>
                <a:srgbClr val="FFC000"/>
              </a:buClr>
              <a:buFontTx/>
              <a:buAutoNum type="arabicPeriod" startAt="1"/>
            </a:pPr>
            <a:r>
              <a:rPr lang="fr-FR" altLang="en-US" dirty="1" smtClean="0"/>
              <a:t>Cost allowability (criteria, cost principles, Cost Accounting Standards (CAS) basics)</a:t>
            </a:r>
          </a:p>
          <a:p>
            <a:pPr marL="0" indent="0">
              <a:buClr>
                <a:srgbClr val="FFC000"/>
              </a:buClr>
              <a:buFontTx/>
              <a:buAutoNum type="arabicPeriod" startAt="1"/>
            </a:pPr>
            <a:r>
              <a:rPr lang="fr-FR" altLang="en-US" dirty="1" smtClean="0"/>
              <a:t>Post-award items (interim/final indirect rates, incurred costs and other audits)</a:t>
            </a:r>
          </a:p>
          <a:p>
            <a:pPr marL="0" indent="0">
              <a:buClr>
                <a:srgbClr val="FFC000"/>
              </a:buClr>
              <a:buNone/>
            </a:pPr>
            <a:r>
              <a:rPr lang="fr-FR" altLang="en-US" dirty="1" smtClean="0">
                <a:solidFill>
                  <a:srgbClr val="FFC000"/>
                </a:solidFill>
              </a:rPr>
              <a:t>Post Script:</a:t>
            </a:r>
            <a:r>
              <a:rPr lang="fr-FR" altLang="en-US" dirty="1" smtClean="0"/>
              <a:t> Grants, in contrast to contracts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3010" name="Title 1"/>
          <p:cNvSpPr>
            <a:spLocks noGrp="1"/>
          </p:cNvSpPr>
          <p:nvPr>
            <p:ph type="title" idx="4294967295"/>
          </p:nvPr>
        </p:nvSpPr>
        <p:spPr>
          <a:noFill/>
        </p:spPr>
        <p:txBody>
          <a:bodyPr/>
          <a:lstStyle/>
          <a:p>
            <a:r>
              <a:rPr lang="fr-FR" altLang="en-US" dirty="1" smtClean="0"/>
              <a:t>Profit</a:t>
            </a:r>
          </a:p>
        </p:txBody>
      </p:sp>
      <p:sp>
        <p:nvSpPr>
          <p:cNvPr id="20483" name="Content Placeholder 2"/>
          <p:cNvSpPr>
            <a:spLocks noGrp="1"/>
          </p:cNvSpPr>
          <p:nvPr>
            <p:ph idx="4294967295"/>
          </p:nvPr>
        </p:nvSpPr>
        <p:spPr>
          <a:xfrm>
            <a:off x="152400" y="1219200"/>
            <a:ext cx="8991600" cy="5105400"/>
          </a:xfrm>
        </p:spPr>
        <p:txBody>
          <a:bodyPr/>
          <a:lstStyle/>
          <a:p>
            <a:pPr>
              <a:defRPr/>
            </a:pPr>
            <a:r>
              <a:rPr lang="en-US" altLang="en-US" dirty="1" smtClean="0"/>
              <a:t>For price negotiations based on cost analysis, certain agencies are required to have a structured approach to analyzing profit</a:t>
            </a:r>
          </a:p>
          <a:p>
            <a:pPr marL="0" indent="0">
              <a:buFontTx/>
              <a:buNone/>
              <a:defRPr/>
            </a:pPr>
            <a:endParaRPr lang="en-US" altLang="en-US" smtClean="0"/>
          </a:p>
          <a:p>
            <a:pPr>
              <a:defRPr/>
            </a:pPr>
            <a:r>
              <a:rPr lang="en-US" altLang="en-US" dirty="1" smtClean="0"/>
              <a:t>FAR 15.404-4(d): </a:t>
            </a:r>
          </a:p>
          <a:p>
            <a:pPr lvl="1">
              <a:defRPr/>
            </a:pPr>
            <a:r>
              <a:rPr lang="en-US" altLang="en-US" dirty="1" smtClean="0"/>
              <a:t>Lists factors that agencies generally should consider in developing structured approaches</a:t>
            </a:r>
          </a:p>
          <a:p>
            <a:pPr marL="457200" lvl="1" indent="0">
              <a:buFontTx/>
              <a:buNone/>
              <a:defRPr/>
            </a:pPr>
            <a:endParaRPr lang="en-US" altLang="en-US" sz="2400" smtClean="0"/>
          </a:p>
          <a:p>
            <a:pPr>
              <a:defRPr/>
            </a:pPr>
            <a:r>
              <a:rPr lang="en-US" altLang="en-US" dirty="1" smtClean="0"/>
              <a:t>Statutory limits on profit for certain types of contracts (FAR 15.404-4(c)(4))</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5058" name="Title 1"/>
          <p:cNvSpPr>
            <a:spLocks noGrp="1"/>
          </p:cNvSpPr>
          <p:nvPr>
            <p:ph type="title" idx="4294967295"/>
          </p:nvPr>
        </p:nvSpPr>
        <p:spPr>
          <a:noFill/>
        </p:spPr>
        <p:txBody>
          <a:bodyPr/>
          <a:lstStyle/>
          <a:p>
            <a:r>
              <a:rPr lang="fr-FR" altLang="en-US" dirty="1" smtClean="0"/>
              <a:t>Commercial items</a:t>
            </a:r>
          </a:p>
        </p:txBody>
      </p:sp>
      <p:sp>
        <p:nvSpPr>
          <p:cNvPr id="8195" name="Content Placeholder 2"/>
          <p:cNvSpPr>
            <a:spLocks noGrp="1"/>
          </p:cNvSpPr>
          <p:nvPr>
            <p:ph idx="4294967295"/>
          </p:nvPr>
        </p:nvSpPr>
        <p:spPr>
          <a:xfrm>
            <a:off x="152400" y="1219200"/>
            <a:ext cx="8991600" cy="5105400"/>
          </a:xfrm>
        </p:spPr>
        <p:txBody>
          <a:bodyPr/>
          <a:lstStyle/>
          <a:p>
            <a:pPr>
              <a:defRPr/>
            </a:pPr>
            <a:r>
              <a:rPr lang="en-US" dirty="1"/>
              <a:t>Pricing contracts for commercial items is generally easier than contracts for noncommercial items</a:t>
            </a:r>
          </a:p>
          <a:p>
            <a:pPr lvl="1">
              <a:defRPr/>
            </a:pPr>
            <a:r>
              <a:rPr lang="en-US" dirty="1"/>
              <a:t>Commercial item acquisitions – exempt from requirement for certified cost or pricing data</a:t>
            </a:r>
          </a:p>
          <a:p>
            <a:pPr lvl="1">
              <a:defRPr/>
            </a:pPr>
            <a:r>
              <a:rPr lang="en-US" dirty="1"/>
              <a:t>Certain limitations imposed on Government, including requirement that requests for sales data be limited to data for same or similar items during a relevant time period (FAR 15.403-3(c)(2))</a:t>
            </a:r>
          </a:p>
          <a:p>
            <a:pPr marL="0" indent="0">
              <a:buFontTx/>
              <a:buNone/>
              <a:defRPr/>
            </a:pP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7106" name="Title 1"/>
          <p:cNvSpPr>
            <a:spLocks noGrp="1"/>
          </p:cNvSpPr>
          <p:nvPr>
            <p:ph type="title" idx="4294967295"/>
          </p:nvPr>
        </p:nvSpPr>
        <p:spPr>
          <a:noFill/>
        </p:spPr>
        <p:txBody>
          <a:bodyPr/>
          <a:lstStyle/>
          <a:p>
            <a:r>
              <a:rPr lang="fr-FR" altLang="en-US" dirty="1" smtClean="0"/>
              <a:t>Cost Allowability--Criteria</a:t>
            </a:r>
          </a:p>
        </p:txBody>
      </p:sp>
      <p:sp>
        <p:nvSpPr>
          <p:cNvPr id="8195" name="Content Placeholder 2"/>
          <p:cNvSpPr>
            <a:spLocks noGrp="1"/>
          </p:cNvSpPr>
          <p:nvPr>
            <p:ph idx="4294967295"/>
          </p:nvPr>
        </p:nvSpPr>
        <p:spPr>
          <a:xfrm>
            <a:off x="152400" y="1219200"/>
            <a:ext cx="8991600" cy="5105400"/>
          </a:xfrm>
        </p:spPr>
        <p:txBody>
          <a:bodyPr/>
          <a:lstStyle/>
          <a:p>
            <a:pPr>
              <a:defRPr/>
            </a:pPr>
            <a:r>
              <a:rPr lang="fr-FR" altLang="en-US" sz="2400" i="1" dirty="1" smtClean="0"/>
              <a:t>FAR 31 contains contract principles and procedures for</a:t>
            </a:r>
          </a:p>
          <a:p>
            <a:pPr lvl="1">
              <a:defRPr/>
            </a:pPr>
            <a:r>
              <a:rPr lang="fr-FR" altLang="en-US" sz="2000" i="1" dirty="1" smtClean="0"/>
              <a:t>The pricing of contracts, subcontracts, and modifications to contracts and subcontracts whenever cost analysis is performed</a:t>
            </a:r>
          </a:p>
          <a:p>
            <a:pPr lvl="1">
              <a:defRPr/>
            </a:pPr>
            <a:r>
              <a:rPr lang="fr-FR" altLang="en-US" sz="2000" i="1" dirty="1" smtClean="0"/>
              <a:t>The determination, negotiation, or allowance of costs when required by a contract clause</a:t>
            </a:r>
          </a:p>
          <a:p>
            <a:pPr>
              <a:defRPr/>
            </a:pPr>
            <a:r>
              <a:rPr lang="fr-FR" altLang="en-US" sz="2400" i="1" dirty="1" smtClean="0"/>
              <a:t>FAR 31.1 Applicability</a:t>
            </a:r>
          </a:p>
          <a:p>
            <a:pPr>
              <a:defRPr/>
            </a:pPr>
            <a:r>
              <a:rPr lang="fr-FR" altLang="en-US" sz="2400" i="1" dirty="1" smtClean="0"/>
              <a:t>FAR 31.2 Contracts with Commerical Organizations* </a:t>
            </a:r>
          </a:p>
          <a:p>
            <a:pPr>
              <a:defRPr/>
            </a:pPr>
            <a:r>
              <a:rPr lang="fr-FR" altLang="en-US" sz="2400" i="1" dirty="1" smtClean="0"/>
              <a:t>FAR 31.3 Contracts with Educational Institutions</a:t>
            </a:r>
          </a:p>
          <a:p>
            <a:pPr>
              <a:defRPr/>
            </a:pPr>
            <a:r>
              <a:rPr lang="fr-FR" altLang="en-US" sz="2400" i="1" dirty="1" smtClean="0"/>
              <a:t>FAR 31.4 and 31.5 Reserved</a:t>
            </a:r>
          </a:p>
          <a:p>
            <a:pPr>
              <a:defRPr/>
            </a:pPr>
            <a:r>
              <a:rPr lang="fr-FR" altLang="en-US" sz="2400" i="1" dirty="1" smtClean="0"/>
              <a:t>FAR 31.6 Contracts with State, Local, and Federally Recognized Indian Tribal Governments</a:t>
            </a:r>
          </a:p>
          <a:p>
            <a:pPr>
              <a:defRPr/>
            </a:pPr>
            <a:r>
              <a:rPr lang="fr-FR" altLang="en-US" sz="2400" i="1" dirty="1" smtClean="0"/>
              <a:t>FAR 31.7 Contracts with Nonprofit Organizations</a:t>
            </a:r>
          </a:p>
          <a:p>
            <a:pPr marL="457200" lvl="1" indent="0">
              <a:buFontTx/>
              <a:buNone/>
              <a:defRPr/>
            </a:pPr>
            <a:endParaRPr lang="fr-FR" altLang="en-US" sz="2000" smtClean="0"/>
          </a:p>
          <a:p>
            <a:pPr>
              <a:buFontTx/>
              <a:buNone/>
              <a:defRPr/>
            </a:pPr>
            <a:endParaRPr lang="fr-FR"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9154" name="Title 1"/>
          <p:cNvSpPr>
            <a:spLocks noGrp="1"/>
          </p:cNvSpPr>
          <p:nvPr>
            <p:ph type="title" idx="4294967295"/>
          </p:nvPr>
        </p:nvSpPr>
        <p:spPr>
          <a:noFill/>
        </p:spPr>
        <p:txBody>
          <a:bodyPr/>
          <a:lstStyle/>
          <a:p>
            <a:r>
              <a:rPr lang="fr-FR" altLang="en-US" dirty="1" smtClean="0"/>
              <a:t>Cost Allowability--Criteria</a:t>
            </a:r>
          </a:p>
        </p:txBody>
      </p:sp>
      <p:sp>
        <p:nvSpPr>
          <p:cNvPr id="49155" name="Content Placeholder 2"/>
          <p:cNvSpPr>
            <a:spLocks noGrp="1"/>
          </p:cNvSpPr>
          <p:nvPr>
            <p:ph idx="4294967295"/>
          </p:nvPr>
        </p:nvSpPr>
        <p:spPr>
          <a:xfrm>
            <a:off x="152400" y="1219200"/>
            <a:ext cx="8991600" cy="5105400"/>
          </a:xfrm>
        </p:spPr>
        <p:txBody>
          <a:bodyPr/>
          <a:lstStyle/>
          <a:p>
            <a:r>
              <a:rPr lang="fr-FR" altLang="en-US" i="1" dirty="1" smtClean="0"/>
              <a:t>FAR 31.201-1 Composition of Total Cost</a:t>
            </a:r>
          </a:p>
          <a:p>
            <a:pPr lvl="1"/>
            <a:r>
              <a:rPr lang="fr-FR" altLang="en-US" sz="2200" i="1" dirty="1" smtClean="0"/>
              <a:t>Total cost is the sum of the direct and indirect costs allocable to the contract, incurred or to be incurred, plus any allocable cost of money, less any allocable credits</a:t>
            </a:r>
          </a:p>
          <a:p>
            <a:pPr lvl="1"/>
            <a:r>
              <a:rPr lang="fr-FR" altLang="en-US" sz="2200" i="1" dirty="1" smtClean="0"/>
              <a:t>Direct costs are costs specifically identified with a final cost objective (e.g., direct labor and direct materials)</a:t>
            </a:r>
          </a:p>
          <a:p>
            <a:pPr lvl="1"/>
            <a:r>
              <a:rPr lang="fr-FR" altLang="en-US" sz="2200" i="1" dirty="1" smtClean="0"/>
              <a:t>Indirect costs are costs that benefit two or more final cost objectives (e.g., CEO’s salary, Corporate office space)</a:t>
            </a:r>
          </a:p>
          <a:p>
            <a:pPr lvl="1"/>
            <a:r>
              <a:rPr lang="fr-FR" altLang="en-US" sz="2200" i="1" dirty="1" smtClean="0"/>
              <a:t>While the total cost of a contract includes all costs properly allocable to the contract, the allowable costs to the Government is limited to those allocable costs that are allowable pursuant to FAR 31 and applicable agency supplements</a:t>
            </a:r>
            <a:endParaRPr lang="fr-FR" altLang="en-US" sz="2200" smtClean="0"/>
          </a:p>
          <a:p>
            <a:pPr>
              <a:buFontTx/>
              <a:buNone/>
            </a:pPr>
            <a:endParaRPr lang="fr-FR" alt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1202" name="Title 1"/>
          <p:cNvSpPr>
            <a:spLocks noGrp="1"/>
          </p:cNvSpPr>
          <p:nvPr>
            <p:ph type="title" idx="4294967295"/>
          </p:nvPr>
        </p:nvSpPr>
        <p:spPr>
          <a:noFill/>
        </p:spPr>
        <p:txBody>
          <a:bodyPr/>
          <a:lstStyle/>
          <a:p>
            <a:r>
              <a:rPr lang="fr-FR" altLang="en-US" dirty="1" smtClean="0"/>
              <a:t>Cost Allowability--Criteria</a:t>
            </a:r>
          </a:p>
        </p:txBody>
      </p:sp>
      <p:sp>
        <p:nvSpPr>
          <p:cNvPr id="8195" name="Content Placeholder 2"/>
          <p:cNvSpPr>
            <a:spLocks noGrp="1"/>
          </p:cNvSpPr>
          <p:nvPr>
            <p:ph idx="4294967295"/>
          </p:nvPr>
        </p:nvSpPr>
        <p:spPr>
          <a:xfrm>
            <a:off x="152400" y="1219200"/>
            <a:ext cx="8991600" cy="5105400"/>
          </a:xfrm>
        </p:spPr>
        <p:txBody>
          <a:bodyPr/>
          <a:lstStyle/>
          <a:p>
            <a:pPr>
              <a:defRPr/>
            </a:pPr>
            <a:r>
              <a:rPr lang="fr-FR" altLang="en-US" b="1" i="1" dirty="1" smtClean="0"/>
              <a:t>FAR 31.201-2 Determining Allowability</a:t>
            </a:r>
            <a:r>
              <a:rPr lang="fr-FR" altLang="en-US" i="1" dirty="1" smtClean="0"/>
              <a:t>—a cost is allowable only when the cost complies with all of the following requirements:</a:t>
            </a:r>
          </a:p>
          <a:p>
            <a:pPr lvl="1">
              <a:defRPr/>
            </a:pPr>
            <a:r>
              <a:rPr lang="fr-FR" altLang="en-US" sz="2600" i="1" dirty="1" smtClean="0"/>
              <a:t>Reasonableness</a:t>
            </a:r>
          </a:p>
          <a:p>
            <a:pPr lvl="1">
              <a:defRPr/>
            </a:pPr>
            <a:r>
              <a:rPr lang="fr-FR" altLang="en-US" sz="2600" i="1" dirty="1" smtClean="0"/>
              <a:t>Allocability</a:t>
            </a:r>
          </a:p>
          <a:p>
            <a:pPr lvl="1">
              <a:defRPr/>
            </a:pPr>
            <a:r>
              <a:rPr lang="fr-FR" altLang="en-US" sz="2600" i="1" dirty="1" smtClean="0"/>
              <a:t>The Cost Accounting Standards, if applicable, otherwise, generally accepted accounting principles and practices appropriate to the cirumstances</a:t>
            </a:r>
          </a:p>
          <a:p>
            <a:pPr lvl="1">
              <a:defRPr/>
            </a:pPr>
            <a:r>
              <a:rPr lang="fr-FR" altLang="en-US" sz="2600" i="1" dirty="1" smtClean="0"/>
              <a:t>Terms of the contract (e.g., EEO clause or clause limiting the G&amp;A rate)</a:t>
            </a:r>
          </a:p>
          <a:p>
            <a:pPr lvl="1">
              <a:defRPr/>
            </a:pPr>
            <a:r>
              <a:rPr lang="fr-FR" altLang="en-US" sz="2600" i="1" dirty="1" smtClean="0"/>
              <a:t>Any limitation set forth in this subpart [FAR 31.2]</a:t>
            </a:r>
          </a:p>
          <a:p>
            <a:pPr marL="0" indent="0">
              <a:buFontTx/>
              <a:buNone/>
              <a:defRPr/>
            </a:pPr>
            <a:endParaRPr lang="fr-FR" altLang="en-US" i="1" smtClean="0"/>
          </a:p>
          <a:p>
            <a:pPr>
              <a:buFontTx/>
              <a:buNone/>
              <a:defRPr/>
            </a:pPr>
            <a:endParaRPr lang="fr-FR"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3250" name="Title 1"/>
          <p:cNvSpPr>
            <a:spLocks noGrp="1"/>
          </p:cNvSpPr>
          <p:nvPr>
            <p:ph type="title" idx="4294967295"/>
          </p:nvPr>
        </p:nvSpPr>
        <p:spPr>
          <a:noFill/>
        </p:spPr>
        <p:txBody>
          <a:bodyPr/>
          <a:lstStyle/>
          <a:p>
            <a:r>
              <a:rPr lang="fr-FR" altLang="en-US" dirty="1" smtClean="0"/>
              <a:t>Cost Allowability--Criteria</a:t>
            </a:r>
          </a:p>
        </p:txBody>
      </p:sp>
      <p:sp>
        <p:nvSpPr>
          <p:cNvPr id="53251" name="Content Placeholder 2"/>
          <p:cNvSpPr>
            <a:spLocks noGrp="1"/>
          </p:cNvSpPr>
          <p:nvPr>
            <p:ph idx="4294967295"/>
          </p:nvPr>
        </p:nvSpPr>
        <p:spPr>
          <a:xfrm>
            <a:off x="152400" y="1219200"/>
            <a:ext cx="8991600" cy="5105400"/>
          </a:xfrm>
        </p:spPr>
        <p:txBody>
          <a:bodyPr/>
          <a:lstStyle/>
          <a:p>
            <a:r>
              <a:rPr lang="fr-FR" altLang="en-US" i="1" dirty="1" smtClean="0"/>
              <a:t>FAR 31.201-3 – a cost is reasonable if, in its nature and amount, it does not exceed that which would be incurred by a prudent person in the conduct of competitive business.  What is reasonable depends upon a variety of considerations &amp; circumstances</a:t>
            </a:r>
          </a:p>
          <a:p>
            <a:r>
              <a:rPr lang="fr-FR" altLang="en-US" i="1" dirty="1" smtClean="0"/>
              <a:t>FAR 31.201-4 – a cost is allocable to the contract if it</a:t>
            </a:r>
          </a:p>
          <a:p>
            <a:pPr lvl="1"/>
            <a:r>
              <a:rPr lang="fr-FR" altLang="en-US" sz="2400" dirty="1" smtClean="0"/>
              <a:t>Is incurred specifically for the contract </a:t>
            </a:r>
          </a:p>
          <a:p>
            <a:pPr lvl="1"/>
            <a:r>
              <a:rPr lang="fr-FR" altLang="en-US" sz="2400" dirty="1" smtClean="0"/>
              <a:t>Benefits both the contract and other work, and can be distributed to them in reasonable proportion to the benefits received </a:t>
            </a:r>
          </a:p>
          <a:p>
            <a:pPr lvl="1"/>
            <a:r>
              <a:rPr lang="fr-FR" altLang="en-US" sz="2400" dirty="1" smtClean="0"/>
              <a:t>Is necessary to overall operation of the business</a:t>
            </a:r>
          </a:p>
          <a:p>
            <a:pPr>
              <a:buFontTx/>
              <a:buNone/>
            </a:pPr>
            <a:endParaRPr lang="fr-FR" alt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5298" name="Title 1"/>
          <p:cNvSpPr>
            <a:spLocks noGrp="1"/>
          </p:cNvSpPr>
          <p:nvPr>
            <p:ph type="title" idx="4294967295"/>
          </p:nvPr>
        </p:nvSpPr>
        <p:spPr>
          <a:noFill/>
        </p:spPr>
        <p:txBody>
          <a:bodyPr/>
          <a:lstStyle/>
          <a:p>
            <a:r>
              <a:rPr lang="fr-FR" altLang="en-US" dirty="1" smtClean="0"/>
              <a:t>Cost Allowability--Cost Principles</a:t>
            </a:r>
          </a:p>
        </p:txBody>
      </p:sp>
      <p:sp>
        <p:nvSpPr>
          <p:cNvPr id="8195" name="Content Placeholder 2"/>
          <p:cNvSpPr>
            <a:spLocks noGrp="1"/>
          </p:cNvSpPr>
          <p:nvPr>
            <p:ph idx="4294967295"/>
          </p:nvPr>
        </p:nvSpPr>
        <p:spPr>
          <a:xfrm>
            <a:off x="152400" y="1219200"/>
            <a:ext cx="8991600" cy="5105400"/>
          </a:xfrm>
        </p:spPr>
        <p:txBody>
          <a:bodyPr/>
          <a:lstStyle/>
          <a:p>
            <a:pPr>
              <a:defRPr/>
            </a:pPr>
            <a:r>
              <a:rPr lang="fr-FR" altLang="en-US" i="1" dirty="1" smtClean="0"/>
              <a:t>Any </a:t>
            </a:r>
            <a:r>
              <a:rPr lang="fr-FR" altLang="en-US" i="1" dirty="1"/>
              <a:t>limitation set forth in this subpart [FAR 31.2</a:t>
            </a:r>
            <a:r>
              <a:rPr lang="fr-FR" altLang="en-US" i="1" dirty="1" smtClean="0"/>
              <a:t>]</a:t>
            </a:r>
          </a:p>
          <a:p>
            <a:pPr>
              <a:defRPr/>
            </a:pPr>
            <a:r>
              <a:rPr lang="fr-FR" altLang="en-US" i="1" dirty="1" smtClean="0"/>
              <a:t>FAR 31.205 lists specific costs that are allowable and unallowable</a:t>
            </a:r>
          </a:p>
          <a:p>
            <a:pPr lvl="1">
              <a:defRPr/>
            </a:pPr>
            <a:r>
              <a:rPr lang="fr-FR" altLang="en-US" i="1" dirty="1" smtClean="0"/>
              <a:t>FAR 31.205-1 through 31.205-52</a:t>
            </a:r>
          </a:p>
          <a:p>
            <a:pPr lvl="1">
              <a:defRPr/>
            </a:pPr>
            <a:r>
              <a:rPr lang="fr-FR" altLang="en-US" i="1" dirty="1" smtClean="0"/>
              <a:t>Vary in Complexity</a:t>
            </a:r>
          </a:p>
          <a:p>
            <a:pPr lvl="2">
              <a:defRPr/>
            </a:pPr>
            <a:r>
              <a:rPr lang="fr-FR" altLang="en-US" i="1" dirty="1" smtClean="0"/>
              <a:t>Simple cost principle—Charity Donations, Fines, Penalties, Alcohol</a:t>
            </a:r>
          </a:p>
          <a:p>
            <a:pPr lvl="2">
              <a:defRPr/>
            </a:pPr>
            <a:r>
              <a:rPr lang="fr-FR" altLang="en-US" i="1" dirty="1" smtClean="0"/>
              <a:t>Complex cost principle—legal, airfare costs, consultants, lobbying, compensation</a:t>
            </a:r>
          </a:p>
          <a:p>
            <a:pPr marL="457200" lvl="1" indent="0">
              <a:buFontTx/>
              <a:buNone/>
              <a:defRPr/>
            </a:pPr>
            <a:endParaRPr lang="fr-FR" altLang="en-US" i="1" smtClean="0"/>
          </a:p>
          <a:p>
            <a:pPr lvl="1">
              <a:defRPr/>
            </a:pPr>
            <a:endParaRPr lang="fr-FR" altLang="en-US" i="1" smtClean="0"/>
          </a:p>
          <a:p>
            <a:pPr>
              <a:defRPr/>
            </a:pPr>
            <a:endParaRPr lang="fr-FR" altLang="en-US" sz="2000" smtClean="0"/>
          </a:p>
          <a:p>
            <a:pPr>
              <a:buFontTx/>
              <a:buNone/>
              <a:defRPr/>
            </a:pPr>
            <a:endParaRPr lang="fr-FR" alt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7346" name="Title 1"/>
          <p:cNvSpPr>
            <a:spLocks noGrp="1"/>
          </p:cNvSpPr>
          <p:nvPr>
            <p:ph type="title" idx="4294967295"/>
          </p:nvPr>
        </p:nvSpPr>
        <p:spPr>
          <a:noFill/>
        </p:spPr>
        <p:txBody>
          <a:bodyPr/>
          <a:lstStyle/>
          <a:p>
            <a:r>
              <a:rPr lang="fr-FR" altLang="en-US" dirty="1" smtClean="0"/>
              <a:t>Cost Allowability--Cost Principles</a:t>
            </a:r>
          </a:p>
        </p:txBody>
      </p:sp>
      <p:sp>
        <p:nvSpPr>
          <p:cNvPr id="57347" name="Content Placeholder 2"/>
          <p:cNvSpPr>
            <a:spLocks noGrp="1"/>
          </p:cNvSpPr>
          <p:nvPr>
            <p:ph idx="4294967295"/>
          </p:nvPr>
        </p:nvSpPr>
        <p:spPr>
          <a:xfrm>
            <a:off x="152400" y="1219200"/>
            <a:ext cx="8991600" cy="5105400"/>
          </a:xfrm>
        </p:spPr>
        <p:txBody>
          <a:bodyPr/>
          <a:lstStyle/>
          <a:p>
            <a:r>
              <a:rPr lang="fr-FR" altLang="en-US" sz="2400" i="1" dirty="1" smtClean="0"/>
              <a:t>Expressly Unallowable costs—contractors that include unallowable indirect costs in a proposal may be subject to penalties</a:t>
            </a:r>
          </a:p>
          <a:p>
            <a:pPr lvl="1"/>
            <a:r>
              <a:rPr lang="fr-FR" altLang="en-US" sz="2400" i="1" dirty="1" smtClean="0"/>
              <a:t>Specifically named and stated to be unallowable</a:t>
            </a:r>
          </a:p>
          <a:p>
            <a:pPr lvl="1"/>
            <a:r>
              <a:rPr lang="fr-FR" altLang="en-US" sz="2400" i="1" dirty="1" smtClean="0"/>
              <a:t>Identified as unallowable in direct or unmistakable terms</a:t>
            </a:r>
          </a:p>
          <a:p>
            <a:pPr lvl="1"/>
            <a:r>
              <a:rPr lang="fr-FR" altLang="en-US" sz="2400" i="1" dirty="1" smtClean="0"/>
              <a:t>No reasonable difference of opinion of costs</a:t>
            </a:r>
          </a:p>
          <a:p>
            <a:pPr lvl="1"/>
            <a:r>
              <a:rPr lang="fr-FR" altLang="en-US" sz="2400" i="1" dirty="1" smtClean="0"/>
              <a:t>Government bears the burden to prove that the costs are expressly unallowable</a:t>
            </a:r>
          </a:p>
          <a:p>
            <a:pPr lvl="1"/>
            <a:endParaRPr lang="fr-FR" altLang="en-US" i="1" smtClean="0"/>
          </a:p>
          <a:p>
            <a:pPr lvl="1"/>
            <a:endParaRPr lang="fr-FR" altLang="en-US" i="1" smtClean="0"/>
          </a:p>
          <a:p>
            <a:endParaRPr lang="fr-FR" altLang="en-US" sz="2000" smtClean="0"/>
          </a:p>
          <a:p>
            <a:pPr>
              <a:buFontTx/>
              <a:buNone/>
            </a:pPr>
            <a:endParaRPr lang="fr-FR" alt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9394" name="Title 1"/>
          <p:cNvSpPr>
            <a:spLocks noGrp="1"/>
          </p:cNvSpPr>
          <p:nvPr>
            <p:ph type="title" idx="4294967295"/>
          </p:nvPr>
        </p:nvSpPr>
        <p:spPr>
          <a:noFill/>
        </p:spPr>
        <p:txBody>
          <a:bodyPr/>
          <a:lstStyle/>
          <a:p>
            <a:r>
              <a:rPr lang="fr-FR" altLang="en-US" dirty="1" smtClean="0"/>
              <a:t>Cost Accounting Standards (CAS)-Background</a:t>
            </a:r>
          </a:p>
        </p:txBody>
      </p:sp>
      <p:sp>
        <p:nvSpPr>
          <p:cNvPr id="59395" name="Content Placeholder 2"/>
          <p:cNvSpPr>
            <a:spLocks noGrp="1"/>
          </p:cNvSpPr>
          <p:nvPr>
            <p:ph idx="4294967295"/>
          </p:nvPr>
        </p:nvSpPr>
        <p:spPr>
          <a:xfrm>
            <a:off x="152400" y="1219200"/>
            <a:ext cx="8991600" cy="5105400"/>
          </a:xfrm>
        </p:spPr>
        <p:txBody>
          <a:bodyPr/>
          <a:lstStyle/>
          <a:p>
            <a:r>
              <a:rPr lang="fr-FR" altLang="en-US" i="1" dirty="1" smtClean="0"/>
              <a:t>Establishment of the Cost Accounting Standards (CAS) Board (CASB)</a:t>
            </a:r>
          </a:p>
          <a:p>
            <a:pPr lvl="1"/>
            <a:r>
              <a:rPr lang="en-US" altLang="en-US" sz="2400" dirty="1" smtClean="0"/>
              <a:t>Cost Accounting Standards (CAS) resulted from Congress and the Federal procurement community's concern in the early 1960s related to defense contractors' pricing and accounting practices.  Members of the Government procurement team endured difficulties when performing cost comparisons and analyses that resulted in unreliable cost information.  The difficulties were due primarily to the lack of cost accounting consistency</a:t>
            </a:r>
            <a:r>
              <a:rPr lang="en-US" altLang="en-US" sz="2000" dirty="1" smtClean="0"/>
              <a:t>:</a:t>
            </a:r>
          </a:p>
          <a:p>
            <a:pPr lvl="2"/>
            <a:r>
              <a:rPr lang="en-US" altLang="en-US" sz="2000" i="1" dirty="1" smtClean="0"/>
              <a:t>Among Government contractors in like circumstances, and</a:t>
            </a:r>
          </a:p>
          <a:p>
            <a:pPr lvl="2"/>
            <a:r>
              <a:rPr lang="en-US" altLang="en-US" sz="2000" i="1" dirty="1" smtClean="0"/>
              <a:t>Between the contracts of an individual contractor</a:t>
            </a:r>
            <a:endParaRPr lang="fr-FR" altLang="en-US" sz="2000" i="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1442" name="Title 1"/>
          <p:cNvSpPr>
            <a:spLocks noGrp="1"/>
          </p:cNvSpPr>
          <p:nvPr>
            <p:ph type="title" idx="4294967295"/>
          </p:nvPr>
        </p:nvSpPr>
        <p:spPr>
          <a:noFill/>
        </p:spPr>
        <p:txBody>
          <a:bodyPr/>
          <a:lstStyle/>
          <a:p>
            <a:r>
              <a:rPr lang="fr-FR" altLang="en-US" dirty="1" smtClean="0"/>
              <a:t>Cost Accounting Standards (CAS)-Background</a:t>
            </a:r>
          </a:p>
        </p:txBody>
      </p:sp>
      <p:sp>
        <p:nvSpPr>
          <p:cNvPr id="61443" name="Content Placeholder 2"/>
          <p:cNvSpPr>
            <a:spLocks noGrp="1"/>
          </p:cNvSpPr>
          <p:nvPr>
            <p:ph idx="4294967295"/>
          </p:nvPr>
        </p:nvSpPr>
        <p:spPr>
          <a:xfrm>
            <a:off x="152400" y="1219200"/>
            <a:ext cx="8991600" cy="5105400"/>
          </a:xfrm>
        </p:spPr>
        <p:txBody>
          <a:bodyPr/>
          <a:lstStyle/>
          <a:p>
            <a:r>
              <a:rPr lang="fr-FR" altLang="en-US" i="1" dirty="1" smtClean="0"/>
              <a:t>Establishment of the CASB cont’d</a:t>
            </a:r>
          </a:p>
          <a:p>
            <a:pPr lvl="1"/>
            <a:r>
              <a:rPr lang="en-US" altLang="en-US" sz="2000" dirty="1" smtClean="0"/>
              <a:t>In 1968, Congress requested the Government Accountability Office (GAO) to study the feasibility of establishing and applying CAS to achieve increased uniformity in contractors' cost accounting systems.  The GAO concluded it was feasible.</a:t>
            </a:r>
          </a:p>
          <a:p>
            <a:pPr lvl="1"/>
            <a:r>
              <a:rPr lang="en-US" altLang="en-US" sz="2000" dirty="1" smtClean="0"/>
              <a:t>In 1970, Congress (via Public Law 91-379) established the CASB.  The law directed the CASB to develop cost accounting rules, regulations, and standards to </a:t>
            </a:r>
            <a:r>
              <a:rPr lang="en-US" altLang="en-US" sz="2000" u="sng" dirty="1" smtClean="0"/>
              <a:t>ensure uniformity and consistency</a:t>
            </a:r>
            <a:r>
              <a:rPr lang="en-US" altLang="en-US" sz="2000" dirty="1" smtClean="0"/>
              <a:t> in the accounting of costs incurred on contracts.  What is uniformity and consistency?</a:t>
            </a:r>
          </a:p>
          <a:p>
            <a:pPr lvl="2"/>
            <a:r>
              <a:rPr lang="en-US" altLang="en-US" sz="1800" dirty="1" smtClean="0"/>
              <a:t>Uniformity is the use of similar cost accounting practices among Government contractors in like circumstances.</a:t>
            </a:r>
            <a:endParaRPr lang="fr-FR" altLang="en-US" sz="1800" smtClean="0"/>
          </a:p>
          <a:p>
            <a:pPr lvl="2"/>
            <a:r>
              <a:rPr lang="en-US" altLang="en-US" sz="1800" dirty="1" smtClean="0"/>
              <a:t>Consistency is the use of the same cost accounting practice by an individual Government contractor in like circumstances over different periods of time.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8194" name="Title 1"/>
          <p:cNvSpPr>
            <a:spLocks noGrp="1"/>
          </p:cNvSpPr>
          <p:nvPr>
            <p:ph type="title" idx="4294967295"/>
          </p:nvPr>
        </p:nvSpPr>
        <p:spPr>
          <a:noFill/>
        </p:spPr>
        <p:txBody>
          <a:bodyPr/>
          <a:lstStyle/>
          <a:p>
            <a:r>
              <a:rPr lang="fr-FR" altLang="en-US" dirty="1" smtClean="0"/>
              <a:t>Types of Acquisitions </a:t>
            </a:r>
          </a:p>
        </p:txBody>
      </p:sp>
      <p:sp>
        <p:nvSpPr>
          <p:cNvPr id="8195" name="Content Placeholder 2"/>
          <p:cNvSpPr>
            <a:spLocks noGrp="1"/>
          </p:cNvSpPr>
          <p:nvPr>
            <p:ph idx="4294967295"/>
          </p:nvPr>
        </p:nvSpPr>
        <p:spPr>
          <a:xfrm>
            <a:off x="152400" y="981075"/>
            <a:ext cx="8991600" cy="5343525"/>
          </a:xfrm>
        </p:spPr>
        <p:txBody>
          <a:bodyPr/>
          <a:lstStyle/>
          <a:p>
            <a:pPr>
              <a:buFontTx/>
              <a:buNone/>
            </a:pPr>
            <a:endParaRPr lang="fr-FR" altLang="en-US" sz="2000" smtClean="0"/>
          </a:p>
          <a:p>
            <a:pPr>
              <a:buFontTx/>
              <a:buNone/>
            </a:pPr>
            <a:r>
              <a:rPr lang="fr-FR" altLang="en-US" sz="2400" b="1" dirty="1" smtClean="0"/>
              <a:t>Two Basic Types of Acquisitions</a:t>
            </a:r>
            <a:r>
              <a:rPr lang="fr-FR" altLang="en-US" sz="2400" dirty="1" smtClean="0"/>
              <a:t>:</a:t>
            </a:r>
          </a:p>
          <a:p>
            <a:pPr>
              <a:buFontTx/>
              <a:buNone/>
            </a:pPr>
            <a:endParaRPr lang="fr-FR" altLang="en-US" sz="2400" smtClean="0"/>
          </a:p>
          <a:p>
            <a:r>
              <a:rPr lang="fr-FR" altLang="en-US" sz="2400" b="1" dirty="1" smtClean="0"/>
              <a:t>Sealed Bidding</a:t>
            </a:r>
            <a:r>
              <a:rPr lang="fr-FR" altLang="en-US" sz="2400" dirty="1" smtClean="0"/>
              <a:t>: </a:t>
            </a:r>
          </a:p>
          <a:p>
            <a:pPr lvl="1"/>
            <a:r>
              <a:rPr lang="fr-FR" altLang="en-US" sz="2400" dirty="1" smtClean="0"/>
              <a:t>Uses competitive bids and involves public opening of bids</a:t>
            </a:r>
          </a:p>
          <a:p>
            <a:pPr lvl="1"/>
            <a:r>
              <a:rPr lang="fr-FR" altLang="en-US" sz="2400" dirty="1" smtClean="0"/>
              <a:t>Award to responsible bidder whose bid is most advantageous, considering price and price-related factors</a:t>
            </a:r>
          </a:p>
          <a:p>
            <a:pPr lvl="1"/>
            <a:endParaRPr lang="fr-FR" altLang="en-US" sz="2400" smtClean="0"/>
          </a:p>
          <a:p>
            <a:r>
              <a:rPr lang="en-US" altLang="en-US" sz="2400" b="1" dirty="1" smtClean="0"/>
              <a:t>Contracting by Negotiation</a:t>
            </a:r>
            <a:r>
              <a:rPr lang="en-US" altLang="en-US" sz="2400" dirty="1" smtClean="0"/>
              <a:t>:</a:t>
            </a:r>
          </a:p>
          <a:p>
            <a:pPr lvl="1"/>
            <a:r>
              <a:rPr lang="en-US" altLang="en-US" sz="2400" dirty="1" smtClean="0"/>
              <a:t>Government evaluates at least one factor other than price</a:t>
            </a:r>
          </a:p>
          <a:p>
            <a:pPr lvl="1"/>
            <a:r>
              <a:rPr lang="en-US" altLang="en-US" sz="2400" dirty="1" smtClean="0"/>
              <a:t>Relative importance of cost/price may vary – Government can award to offeror that did not propose lowest price</a:t>
            </a:r>
          </a:p>
          <a:p>
            <a:pPr lvl="1"/>
            <a:endParaRPr lang="fr-FR" altLang="en-US" smtClean="0"/>
          </a:p>
          <a:p>
            <a:endParaRPr lang="fr-FR" alt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3490" name="Title 1"/>
          <p:cNvSpPr>
            <a:spLocks noGrp="1"/>
          </p:cNvSpPr>
          <p:nvPr>
            <p:ph type="title" idx="4294967295"/>
          </p:nvPr>
        </p:nvSpPr>
        <p:spPr>
          <a:noFill/>
        </p:spPr>
        <p:txBody>
          <a:bodyPr/>
          <a:lstStyle/>
          <a:p>
            <a:r>
              <a:rPr lang="fr-FR" altLang="en-US" dirty="1" smtClean="0"/>
              <a:t>CAS Basics</a:t>
            </a:r>
          </a:p>
        </p:txBody>
      </p:sp>
      <p:sp>
        <p:nvSpPr>
          <p:cNvPr id="63491" name="Content Placeholder 2"/>
          <p:cNvSpPr>
            <a:spLocks noGrp="1"/>
          </p:cNvSpPr>
          <p:nvPr>
            <p:ph idx="4294967295"/>
          </p:nvPr>
        </p:nvSpPr>
        <p:spPr>
          <a:xfrm>
            <a:off x="152400" y="1219200"/>
            <a:ext cx="8991600" cy="5105400"/>
          </a:xfrm>
        </p:spPr>
        <p:txBody>
          <a:bodyPr/>
          <a:lstStyle/>
          <a:p>
            <a:r>
              <a:rPr lang="fr-FR" altLang="en-US" sz="2000" i="1" dirty="1" smtClean="0"/>
              <a:t>The CASB:</a:t>
            </a:r>
          </a:p>
          <a:p>
            <a:pPr lvl="1"/>
            <a:r>
              <a:rPr lang="fr-FR" altLang="en-US" sz="2000" i="1" dirty="1" smtClean="0"/>
              <a:t>Created rules for CAS Applicability</a:t>
            </a:r>
          </a:p>
          <a:p>
            <a:pPr lvl="1"/>
            <a:r>
              <a:rPr lang="fr-FR" altLang="en-US" sz="2000" i="1" dirty="1" smtClean="0"/>
              <a:t>Required disclosure of cost accounting practices</a:t>
            </a:r>
          </a:p>
          <a:p>
            <a:pPr lvl="1"/>
            <a:r>
              <a:rPr lang="fr-FR" altLang="en-US" sz="2000" i="1" dirty="1" smtClean="0"/>
              <a:t>Codified 19 Cost Accounting Standards</a:t>
            </a:r>
          </a:p>
          <a:p>
            <a:r>
              <a:rPr lang="fr-FR" altLang="en-US" sz="2000" i="1" dirty="1" smtClean="0"/>
              <a:t>Congress permitted the CASB to dissolve in 1980.</a:t>
            </a:r>
          </a:p>
          <a:p>
            <a:r>
              <a:rPr lang="fr-FR" altLang="en-US" sz="2000" i="1" dirty="1" smtClean="0"/>
              <a:t>In 1988, Congress reinstituted (Public Law 100-679) the CASB as a permanent and independent board assigned to the Office of Federal Procurement Policy (OFPP) in the Office of Management and Budget (OMB).</a:t>
            </a:r>
          </a:p>
          <a:p>
            <a:r>
              <a:rPr lang="fr-FR" altLang="en-US" sz="2000" i="1" dirty="1" smtClean="0"/>
              <a:t>The law gave the CASB exclusive authority to make, promulgate, amend and rescind CAS and regulations.</a:t>
            </a:r>
          </a:p>
          <a:p>
            <a:r>
              <a:rPr lang="fr-FR" altLang="en-US" sz="2000" i="1" dirty="1" smtClean="0"/>
              <a:t>CASB consists of 5 members:  Administrator of OFPP who shall serve as Chairperson and four other members with experience in Government contract cost accounting (DoD, GSA, accounting profession and industry).</a:t>
            </a:r>
            <a:endParaRPr lang="fr-FR" altLang="en-US" sz="2000" smtClean="0"/>
          </a:p>
          <a:p>
            <a:pPr lvl="1"/>
            <a:endParaRPr lang="fr-FR" altLang="en-US" sz="2000" i="1" smtClean="0"/>
          </a:p>
          <a:p>
            <a:pPr>
              <a:buFontTx/>
              <a:buNone/>
            </a:pPr>
            <a:endParaRPr lang="fr-FR" alt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5538" name="Title 1"/>
          <p:cNvSpPr>
            <a:spLocks noGrp="1"/>
          </p:cNvSpPr>
          <p:nvPr>
            <p:ph type="title" idx="4294967295"/>
          </p:nvPr>
        </p:nvSpPr>
        <p:spPr>
          <a:noFill/>
        </p:spPr>
        <p:txBody>
          <a:bodyPr/>
          <a:lstStyle/>
          <a:p>
            <a:r>
              <a:rPr lang="fr-FR" altLang="en-US" dirty="1" smtClean="0"/>
              <a:t>CAS Basics</a:t>
            </a:r>
          </a:p>
        </p:txBody>
      </p:sp>
      <p:sp>
        <p:nvSpPr>
          <p:cNvPr id="65539" name="Content Placeholder 2"/>
          <p:cNvSpPr>
            <a:spLocks noGrp="1"/>
          </p:cNvSpPr>
          <p:nvPr>
            <p:ph idx="4294967295"/>
          </p:nvPr>
        </p:nvSpPr>
        <p:spPr>
          <a:xfrm>
            <a:off x="152400" y="1219200"/>
            <a:ext cx="8991600" cy="5105400"/>
          </a:xfrm>
        </p:spPr>
        <p:txBody>
          <a:bodyPr/>
          <a:lstStyle/>
          <a:p>
            <a:r>
              <a:rPr lang="fr-FR" altLang="en-US" sz="2600" i="1" dirty="1" smtClean="0"/>
              <a:t>CAS:  measure, assign and allocate costs</a:t>
            </a:r>
          </a:p>
          <a:p>
            <a:r>
              <a:rPr lang="fr-FR" altLang="en-US" sz="2600" i="1" dirty="1" smtClean="0"/>
              <a:t>CAS format:</a:t>
            </a:r>
          </a:p>
          <a:p>
            <a:pPr lvl="1"/>
            <a:r>
              <a:rPr lang="fr-FR" altLang="en-US" sz="2600" i="1" dirty="1" smtClean="0"/>
              <a:t>-</a:t>
            </a:r>
            <a:r>
              <a:rPr lang="fr-FR" altLang="en-US" sz="2400" i="1" dirty="1" smtClean="0"/>
              <a:t>10 Reserved</a:t>
            </a:r>
          </a:p>
          <a:p>
            <a:pPr lvl="1"/>
            <a:r>
              <a:rPr lang="fr-FR" altLang="en-US" sz="2400" i="1" dirty="1" smtClean="0"/>
              <a:t>-20 Purpose</a:t>
            </a:r>
          </a:p>
          <a:p>
            <a:pPr lvl="1"/>
            <a:r>
              <a:rPr lang="fr-FR" altLang="en-US" sz="2400" i="1" dirty="1" smtClean="0"/>
              <a:t>-30 Definitions</a:t>
            </a:r>
          </a:p>
          <a:p>
            <a:pPr lvl="1"/>
            <a:r>
              <a:rPr lang="fr-FR" altLang="en-US" sz="2400" i="1" dirty="1" smtClean="0"/>
              <a:t>-40 Fundamental Requirement</a:t>
            </a:r>
          </a:p>
          <a:p>
            <a:pPr lvl="1"/>
            <a:r>
              <a:rPr lang="fr-FR" altLang="en-US" sz="2400" i="1" dirty="1" smtClean="0"/>
              <a:t>-50 Techniques for Application</a:t>
            </a:r>
          </a:p>
          <a:p>
            <a:pPr lvl="1"/>
            <a:r>
              <a:rPr lang="fr-FR" altLang="en-US" sz="2400" i="1" dirty="1" smtClean="0"/>
              <a:t>-60 Illustrations</a:t>
            </a:r>
          </a:p>
          <a:p>
            <a:pPr lvl="1"/>
            <a:r>
              <a:rPr lang="fr-FR" altLang="en-US" sz="2400" i="1" dirty="1" smtClean="0"/>
              <a:t>-61 Interpretation</a:t>
            </a:r>
          </a:p>
          <a:p>
            <a:pPr lvl="1"/>
            <a:r>
              <a:rPr lang="fr-FR" altLang="en-US" sz="2400" i="1" dirty="1" smtClean="0"/>
              <a:t>-62 Exemptions</a:t>
            </a:r>
          </a:p>
          <a:p>
            <a:pPr lvl="1"/>
            <a:r>
              <a:rPr lang="fr-FR" altLang="en-US" sz="2400" i="1" dirty="1" smtClean="0"/>
              <a:t>-63 Effective date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7586" name="Title 1"/>
          <p:cNvSpPr>
            <a:spLocks noGrp="1"/>
          </p:cNvSpPr>
          <p:nvPr>
            <p:ph type="title" idx="4294967295"/>
          </p:nvPr>
        </p:nvSpPr>
        <p:spPr>
          <a:noFill/>
        </p:spPr>
        <p:txBody>
          <a:bodyPr/>
          <a:lstStyle/>
          <a:p>
            <a:r>
              <a:rPr lang="fr-FR" altLang="en-US" dirty="1" smtClean="0"/>
              <a:t>CAS Basics</a:t>
            </a:r>
          </a:p>
        </p:txBody>
      </p:sp>
      <p:sp>
        <p:nvSpPr>
          <p:cNvPr id="67587" name="Content Placeholder 2"/>
          <p:cNvSpPr>
            <a:spLocks noGrp="1"/>
          </p:cNvSpPr>
          <p:nvPr>
            <p:ph idx="4294967295"/>
          </p:nvPr>
        </p:nvSpPr>
        <p:spPr>
          <a:xfrm>
            <a:off x="152400" y="1219200"/>
            <a:ext cx="8991600" cy="5105400"/>
          </a:xfrm>
        </p:spPr>
        <p:txBody>
          <a:bodyPr/>
          <a:lstStyle/>
          <a:p>
            <a:r>
              <a:rPr lang="fr-FR" altLang="en-US" sz="1800" i="1" dirty="1" smtClean="0"/>
              <a:t>CAS 401:  Consistency in Estimating, Accumulating and Reporting Costs</a:t>
            </a:r>
          </a:p>
          <a:p>
            <a:r>
              <a:rPr lang="fr-FR" altLang="en-US" sz="1800" i="1" dirty="1" smtClean="0"/>
              <a:t>CAS 402:  Consistency in Allocating Costs Incurred for the Same Purpose</a:t>
            </a:r>
          </a:p>
          <a:p>
            <a:r>
              <a:rPr lang="fr-FR" altLang="en-US" sz="1800" i="1" dirty="1" smtClean="0"/>
              <a:t>CAS 403:  Allocation of Home Office Expenses to Segments</a:t>
            </a:r>
          </a:p>
          <a:p>
            <a:r>
              <a:rPr lang="fr-FR" altLang="en-US" sz="1800" i="1" dirty="1" smtClean="0"/>
              <a:t>CAS 404:  Capitalization of Tangible Assets</a:t>
            </a:r>
          </a:p>
          <a:p>
            <a:r>
              <a:rPr lang="fr-FR" altLang="en-US" sz="1800" i="1" dirty="1" smtClean="0"/>
              <a:t>CAS 405:  Accounting for Unallowable Costs</a:t>
            </a:r>
          </a:p>
          <a:p>
            <a:r>
              <a:rPr lang="fr-FR" altLang="en-US" sz="1800" i="1" dirty="1" smtClean="0"/>
              <a:t>CAS 406:  Cost Accounting Period</a:t>
            </a:r>
          </a:p>
          <a:p>
            <a:r>
              <a:rPr lang="fr-FR" altLang="en-US" sz="1800" i="1" dirty="1" smtClean="0"/>
              <a:t>CAS 407:  Use of Standard Costs for Direct Material and Direct Labor</a:t>
            </a:r>
          </a:p>
          <a:p>
            <a:r>
              <a:rPr lang="fr-FR" altLang="en-US" sz="1800" i="1" dirty="1" smtClean="0"/>
              <a:t>CAS 408:  Accounting for Costs of Compensated Personal Absence</a:t>
            </a:r>
          </a:p>
          <a:p>
            <a:r>
              <a:rPr lang="fr-FR" altLang="en-US" sz="1800" i="1" dirty="1" smtClean="0"/>
              <a:t>CAS 409:  Depreciation of Tangible Capital Assets</a:t>
            </a:r>
          </a:p>
          <a:p>
            <a:r>
              <a:rPr lang="fr-FR" altLang="en-US" sz="1800" i="1" dirty="1" smtClean="0"/>
              <a:t>CAS 410:  Allocation of Business Unit General and Administrative (G&amp;A) Expenses to Final Cost Objectives</a:t>
            </a:r>
          </a:p>
          <a:p>
            <a:r>
              <a:rPr lang="fr-FR" altLang="en-US" sz="1800" i="1" dirty="1" smtClean="0"/>
              <a:t>CAS 411:  Accounting for Acquisition Costs of Materials</a:t>
            </a:r>
          </a:p>
          <a:p>
            <a:r>
              <a:rPr lang="fr-FR" altLang="en-US" sz="1800" i="1" dirty="1" smtClean="0"/>
              <a:t>CAS 412:  Composition and Measurement of Pension Costs</a:t>
            </a:r>
          </a:p>
          <a:p>
            <a:r>
              <a:rPr lang="fr-FR" altLang="en-US" sz="1800" i="1" dirty="1" smtClean="0"/>
              <a:t>CAS 413:  Adjustments and Allocation of Pension Costs</a:t>
            </a:r>
          </a:p>
          <a:p>
            <a:endParaRPr lang="fr-FR" altLang="en-US" sz="2000" i="1"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69634" name="Title 1"/>
          <p:cNvSpPr>
            <a:spLocks noGrp="1"/>
          </p:cNvSpPr>
          <p:nvPr>
            <p:ph type="title" idx="4294967295"/>
          </p:nvPr>
        </p:nvSpPr>
        <p:spPr>
          <a:noFill/>
        </p:spPr>
        <p:txBody>
          <a:bodyPr/>
          <a:lstStyle/>
          <a:p>
            <a:r>
              <a:rPr lang="fr-FR" altLang="en-US" dirty="1" smtClean="0"/>
              <a:t>CAS Basics</a:t>
            </a:r>
          </a:p>
        </p:txBody>
      </p:sp>
      <p:sp>
        <p:nvSpPr>
          <p:cNvPr id="8195" name="Content Placeholder 2"/>
          <p:cNvSpPr>
            <a:spLocks noGrp="1"/>
          </p:cNvSpPr>
          <p:nvPr>
            <p:ph idx="4294967295"/>
          </p:nvPr>
        </p:nvSpPr>
        <p:spPr>
          <a:xfrm>
            <a:off x="152400" y="1219200"/>
            <a:ext cx="8991600" cy="5105400"/>
          </a:xfrm>
        </p:spPr>
        <p:txBody>
          <a:bodyPr/>
          <a:lstStyle/>
          <a:p>
            <a:pPr>
              <a:defRPr/>
            </a:pPr>
            <a:r>
              <a:rPr lang="fr-FR" altLang="en-US" sz="1800" i="1" dirty="1" smtClean="0"/>
              <a:t>CAS 414:  Cost of Money as an Element of the Cost of Facilities Capital</a:t>
            </a:r>
          </a:p>
          <a:p>
            <a:pPr>
              <a:defRPr/>
            </a:pPr>
            <a:r>
              <a:rPr lang="fr-FR" altLang="en-US" sz="1800" i="1" dirty="1" smtClean="0"/>
              <a:t>CAS 415:  Accounting for Deferred Compensation</a:t>
            </a:r>
          </a:p>
          <a:p>
            <a:pPr>
              <a:defRPr/>
            </a:pPr>
            <a:r>
              <a:rPr lang="fr-FR" altLang="en-US" sz="1800" i="1" dirty="1" smtClean="0"/>
              <a:t>CAS 416:  Accounting for Insurance Costs</a:t>
            </a:r>
          </a:p>
          <a:p>
            <a:pPr>
              <a:defRPr/>
            </a:pPr>
            <a:r>
              <a:rPr lang="fr-FR" altLang="en-US" sz="1800" i="1" dirty="1" smtClean="0"/>
              <a:t>CAS 417:  Cost of Money as an Element of Cost of Capital Assets under Construction</a:t>
            </a:r>
          </a:p>
          <a:p>
            <a:pPr>
              <a:defRPr/>
            </a:pPr>
            <a:r>
              <a:rPr lang="fr-FR" altLang="en-US" sz="1800" i="1" dirty="1" smtClean="0"/>
              <a:t>CAS 418:  Allocation of Direct and Indirect Costs</a:t>
            </a:r>
          </a:p>
          <a:p>
            <a:pPr>
              <a:defRPr/>
            </a:pPr>
            <a:r>
              <a:rPr lang="fr-FR" altLang="en-US" sz="1800" i="1" dirty="1" smtClean="0"/>
              <a:t>CAS 420:  Accounting for Independent Research and Development (IR&amp;D) Costs and Bid and Proposal (B&amp;P) Costs</a:t>
            </a:r>
          </a:p>
          <a:p>
            <a:pPr marL="0" indent="0">
              <a:buFontTx/>
              <a:buNone/>
              <a:defRPr/>
            </a:pPr>
            <a:endParaRPr lang="fr-FR" altLang="en-US" sz="1800" i="1" smtClean="0"/>
          </a:p>
          <a:p>
            <a:pPr>
              <a:defRPr/>
            </a:pPr>
            <a:r>
              <a:rPr lang="en-US" sz="1800" dirty="1" smtClean="0"/>
              <a:t>CAS differs from FAR's cost principles (i.e., FAR Part 31.2).  FAR cost principles address</a:t>
            </a:r>
            <a:r>
              <a:rPr lang="en-US" sz="1800" u="sng" dirty="1" smtClean="0"/>
              <a:t> the allowability</a:t>
            </a:r>
            <a:r>
              <a:rPr lang="en-US" sz="1800" dirty="1" smtClean="0"/>
              <a:t> and </a:t>
            </a:r>
            <a:r>
              <a:rPr lang="en-US" sz="1800" u="sng" dirty="1" smtClean="0"/>
              <a:t>reasonableness </a:t>
            </a:r>
            <a:r>
              <a:rPr lang="en-US" sz="1800" dirty="1" smtClean="0"/>
              <a:t>of costs.  CAS addresses </a:t>
            </a:r>
            <a:r>
              <a:rPr lang="en-US" sz="1800" u="sng" dirty="1" smtClean="0"/>
              <a:t>allocability</a:t>
            </a:r>
            <a:r>
              <a:rPr lang="en-US" sz="1800" dirty="1" smtClean="0"/>
              <a:t>.  Costs may be allocable (properly accounted for as a contract charge) to a contract under CAS but not be allowable and reasonable under the FAR cost principles and vice versa.</a:t>
            </a:r>
            <a:endParaRPr lang="fr-FR" altLang="en-US" sz="1800" smtClean="0"/>
          </a:p>
          <a:p>
            <a:pPr>
              <a:defRPr/>
            </a:pPr>
            <a:endParaRPr lang="fr-FR" altLang="en-US" sz="2000" i="1"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8914" name="Title 1"/>
          <p:cNvSpPr>
            <a:spLocks noGrp="1"/>
          </p:cNvSpPr>
          <p:nvPr>
            <p:ph type="title" idx="4294967295"/>
          </p:nvPr>
        </p:nvSpPr>
        <p:spPr>
          <a:noFill/>
        </p:spPr>
        <p:txBody>
          <a:bodyPr/>
          <a:lstStyle/>
          <a:p>
            <a:r>
              <a:rPr lang="fr-FR" altLang="en-US" dirty="1" smtClean="0"/>
              <a:t>Post-Award Items—Audit Risk</a:t>
            </a:r>
          </a:p>
        </p:txBody>
      </p:sp>
      <p:sp>
        <p:nvSpPr>
          <p:cNvPr id="38915" name="Content Placeholder 2"/>
          <p:cNvSpPr>
            <a:spLocks noGrp="1"/>
          </p:cNvSpPr>
          <p:nvPr>
            <p:ph idx="4294967295"/>
          </p:nvPr>
        </p:nvSpPr>
        <p:spPr>
          <a:xfrm>
            <a:off x="152400" y="1219200"/>
            <a:ext cx="8991600" cy="5105400"/>
          </a:xfrm>
        </p:spPr>
        <p:txBody>
          <a:bodyPr/>
          <a:lstStyle/>
          <a:p>
            <a:pPr marL="0" indent="0"/>
            <a:r>
              <a:rPr lang="fr-FR" altLang="en-US" i="1" dirty="1" smtClean="0"/>
              <a:t>Commercial Items (FAR Part 12)</a:t>
            </a:r>
          </a:p>
          <a:p>
            <a:pPr lvl="1"/>
            <a:r>
              <a:rPr lang="fr-FR" altLang="en-US" sz="2000" dirty="1" smtClean="0"/>
              <a:t>Fixed Price or T&amp;M </a:t>
            </a:r>
            <a:r>
              <a:rPr lang="fr-FR" altLang="en-US" sz="2000" dirty="1"/>
              <a:t>c</a:t>
            </a:r>
            <a:r>
              <a:rPr lang="fr-FR" altLang="en-US" sz="2000" dirty="1" smtClean="0"/>
              <a:t>ontracts</a:t>
            </a:r>
          </a:p>
          <a:p>
            <a:pPr lvl="1"/>
            <a:r>
              <a:rPr lang="fr-FR" altLang="en-US" sz="2000" dirty="1" smtClean="0"/>
              <a:t>Prices established based upon commercial information</a:t>
            </a:r>
          </a:p>
          <a:p>
            <a:pPr marL="0" indent="0"/>
            <a:r>
              <a:rPr lang="fr-FR" altLang="en-US" i="1" dirty="1" smtClean="0"/>
              <a:t>Simplified Acquisition Threshold (FAR Part 13)</a:t>
            </a:r>
          </a:p>
          <a:p>
            <a:pPr lvl="1"/>
            <a:r>
              <a:rPr lang="fr-FR" altLang="en-US" sz="2000" dirty="1" smtClean="0"/>
              <a:t>Defined in FAR 2.101</a:t>
            </a:r>
          </a:p>
          <a:p>
            <a:pPr lvl="1"/>
            <a:r>
              <a:rPr lang="fr-FR" altLang="en-US" sz="2000" dirty="1" smtClean="0"/>
              <a:t>Low value contracts</a:t>
            </a:r>
          </a:p>
          <a:p>
            <a:pPr marL="0" indent="0"/>
            <a:r>
              <a:rPr lang="fr-FR" altLang="en-US" i="1" dirty="1" smtClean="0"/>
              <a:t>Sealed Bidding (FAR Part 14)</a:t>
            </a:r>
          </a:p>
          <a:p>
            <a:pPr lvl="1"/>
            <a:r>
              <a:rPr lang="fr-FR" altLang="en-US" sz="2000" dirty="1" smtClean="0"/>
              <a:t>Initial contract award to lowest bidder; post-award audit risk increases with any significant modification</a:t>
            </a:r>
          </a:p>
          <a:p>
            <a:pPr marL="0" indent="0"/>
            <a:endParaRPr lang="fr-FR" altLang="en-US" sz="2000" smtClean="0"/>
          </a:p>
          <a:p>
            <a:pPr marL="0" indent="0">
              <a:buFontTx/>
              <a:buNone/>
            </a:pPr>
            <a:endParaRPr lang="fr-FR" altLang="en-US" smtClean="0"/>
          </a:p>
        </p:txBody>
      </p:sp>
    </p:spTree>
    <p:extLst>
      <p:ext uri="{BB962C8B-B14F-4D97-AF65-F5344CB8AC3E}">
        <p14:creationId xmlns:p14="http://schemas.microsoft.com/office/powerpoint/2010/main" val="31039804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0962" name="Title 1"/>
          <p:cNvSpPr>
            <a:spLocks noGrp="1"/>
          </p:cNvSpPr>
          <p:nvPr>
            <p:ph type="title" idx="4294967295"/>
          </p:nvPr>
        </p:nvSpPr>
        <p:spPr>
          <a:noFill/>
        </p:spPr>
        <p:txBody>
          <a:bodyPr/>
          <a:lstStyle/>
          <a:p>
            <a:r>
              <a:rPr lang="fr-FR" altLang="en-US" dirty="1" smtClean="0"/>
              <a:t>Post-Award Items—Audit Risk </a:t>
            </a:r>
          </a:p>
        </p:txBody>
      </p:sp>
      <p:sp>
        <p:nvSpPr>
          <p:cNvPr id="40963" name="Content Placeholder 2"/>
          <p:cNvSpPr>
            <a:spLocks noGrp="1"/>
          </p:cNvSpPr>
          <p:nvPr>
            <p:ph idx="4294967295"/>
          </p:nvPr>
        </p:nvSpPr>
        <p:spPr>
          <a:xfrm>
            <a:off x="152400" y="1219200"/>
            <a:ext cx="8991600" cy="5105400"/>
          </a:xfrm>
        </p:spPr>
        <p:txBody>
          <a:bodyPr/>
          <a:lstStyle/>
          <a:p>
            <a:pPr marL="0" indent="0"/>
            <a:r>
              <a:rPr lang="fr-FR" altLang="en-US" i="1" dirty="1" smtClean="0"/>
              <a:t>Negotiated (FAR Part 15)  </a:t>
            </a:r>
          </a:p>
          <a:p>
            <a:pPr lvl="1"/>
            <a:r>
              <a:rPr lang="fr-FR" altLang="en-US" i="1" dirty="1" smtClean="0"/>
              <a:t>Fixed Price &amp; Flexibly Priced contracts</a:t>
            </a:r>
          </a:p>
          <a:p>
            <a:pPr lvl="2"/>
            <a:r>
              <a:rPr lang="fr-FR" altLang="en-US" sz="2000" i="1" dirty="1" smtClean="0"/>
              <a:t>Prices may be established based upon costs</a:t>
            </a:r>
          </a:p>
          <a:p>
            <a:pPr lvl="2"/>
            <a:r>
              <a:rPr lang="fr-FR" altLang="en-US" sz="2000" i="1" dirty="1" smtClean="0"/>
              <a:t>Contractor may be paid based upon costs incurred</a:t>
            </a:r>
          </a:p>
          <a:p>
            <a:pPr lvl="1"/>
            <a:r>
              <a:rPr lang="fr-FR" altLang="en-US" i="1" dirty="1" smtClean="0"/>
              <a:t>Audits &amp; Records -- Negotiation (FAR 52.215-2)</a:t>
            </a:r>
            <a:endParaRPr lang="fr-FR" altLang="en-US" sz="2000" i="1" smtClean="0"/>
          </a:p>
          <a:p>
            <a:pPr lvl="2"/>
            <a:r>
              <a:rPr lang="fr-FR" altLang="en-US" sz="2000" i="1" dirty="1" smtClean="0"/>
              <a:t>Requires record keeping and authorizes audit of costs</a:t>
            </a:r>
            <a:endParaRPr lang="fr-FR" altLang="en-US" sz="2000" i="1"/>
          </a:p>
          <a:p>
            <a:pPr lvl="2"/>
            <a:r>
              <a:rPr lang="fr-FR" altLang="en-US" sz="2000" i="1" dirty="1" smtClean="0"/>
              <a:t>Permits post-award defective pricing audits</a:t>
            </a:r>
          </a:p>
          <a:p>
            <a:pPr lvl="2"/>
            <a:r>
              <a:rPr lang="fr-FR" altLang="en-US" sz="2000" i="1" dirty="1" smtClean="0"/>
              <a:t>Audit limited to examination of relevant records</a:t>
            </a:r>
            <a:endParaRPr lang="fr-FR" altLang="en-US" sz="1600" i="1" smtClean="0"/>
          </a:p>
          <a:p>
            <a:pPr lvl="1">
              <a:buFontTx/>
              <a:buNone/>
            </a:pPr>
            <a:endParaRPr lang="fr-FR" altLang="en-US" sz="2000" i="1" smtClean="0"/>
          </a:p>
          <a:p>
            <a:pPr lvl="1">
              <a:buFontTx/>
              <a:buNone/>
            </a:pPr>
            <a:endParaRPr lang="fr-FR" altLang="en-US" sz="2000" i="1" smtClean="0"/>
          </a:p>
        </p:txBody>
      </p:sp>
    </p:spTree>
    <p:extLst>
      <p:ext uri="{BB962C8B-B14F-4D97-AF65-F5344CB8AC3E}">
        <p14:creationId xmlns:p14="http://schemas.microsoft.com/office/powerpoint/2010/main" val="11383360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3010" name="Title 1"/>
          <p:cNvSpPr>
            <a:spLocks noGrp="1"/>
          </p:cNvSpPr>
          <p:nvPr>
            <p:ph type="title" idx="4294967295"/>
          </p:nvPr>
        </p:nvSpPr>
        <p:spPr>
          <a:noFill/>
        </p:spPr>
        <p:txBody>
          <a:bodyPr/>
          <a:lstStyle/>
          <a:p>
            <a:r>
              <a:rPr lang="fr-FR" altLang="en-US" dirty="1" smtClean="0"/>
              <a:t>Negotiated Contracts</a:t>
            </a:r>
          </a:p>
        </p:txBody>
      </p:sp>
      <p:sp>
        <p:nvSpPr>
          <p:cNvPr id="43011" name="Content Placeholder 2"/>
          <p:cNvSpPr>
            <a:spLocks noGrp="1"/>
          </p:cNvSpPr>
          <p:nvPr>
            <p:ph idx="4294967295"/>
          </p:nvPr>
        </p:nvSpPr>
        <p:spPr>
          <a:xfrm>
            <a:off x="152400" y="1577975"/>
            <a:ext cx="8991600" cy="5105400"/>
          </a:xfrm>
        </p:spPr>
        <p:txBody>
          <a:bodyPr/>
          <a:lstStyle/>
          <a:p>
            <a:pPr marL="0" indent="0"/>
            <a:r>
              <a:rPr lang="fr-FR" altLang="en-US" i="1" dirty="1"/>
              <a:t> </a:t>
            </a:r>
            <a:r>
              <a:rPr lang="fr-FR" altLang="en-US" i="1" dirty="1" smtClean="0"/>
              <a:t> Order of Audit-Related Events</a:t>
            </a:r>
          </a:p>
          <a:p>
            <a:pPr lvl="1"/>
            <a:endParaRPr lang="fr-FR" altLang="en-US" sz="2000" smtClean="0"/>
          </a:p>
        </p:txBody>
      </p:sp>
      <p:grpSp>
        <p:nvGrpSpPr>
          <p:cNvPr id="43013" name="Group 97"/>
          <p:cNvGrpSpPr/>
          <p:nvPr/>
        </p:nvGrpSpPr>
        <p:grpSpPr>
          <a:xfrm>
            <a:off x="152400" y="2996952"/>
            <a:ext cx="8390238" cy="2630487"/>
            <a:chOff x="323096" y="3004792"/>
            <a:chExt cx="8117636" cy="2631357"/>
          </a:xfrm>
        </p:grpSpPr>
        <p:sp>
          <p:nvSpPr>
            <p:cNvPr id="43014" name="Straight Arrow Connector 3"/>
            <p:cNvSpPr>
              <a:spLocks noChangeShapeType="1"/>
            </p:cNvSpPr>
            <p:nvPr/>
          </p:nvSpPr>
          <p:spPr>
            <a:xfrm>
              <a:off x="755576" y="4221427"/>
              <a:ext cx="7200800" cy="0"/>
            </a:xfrm>
            <a:prstGeom prst="line"/>
            <a:noFill/>
            <a:ln w="38100">
              <a:solidFill>
                <a:srgbClr val="333399"/>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en-US"/>
            </a:p>
          </p:txBody>
        </p:sp>
        <p:sp>
          <p:nvSpPr>
            <p:cNvPr id="43015" name="TextBox 5"/>
            <p:cNvSpPr>
              <a:spLocks noChangeArrowheads="1"/>
            </p:cNvSpPr>
            <p:nvPr/>
          </p:nvSpPr>
          <p:spPr>
            <a:xfrm>
              <a:off x="323096" y="3024656"/>
              <a:ext cx="864960" cy="824116"/>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lgn="ctr">
                <a:spcBef>
                  <a:spcPct val="0"/>
                </a:spcBef>
                <a:buClrTx/>
                <a:buSzTx/>
                <a:buFontTx/>
                <a:buNone/>
              </a:pPr>
              <a:r>
                <a:rPr lang="fr-FR" altLang="en-US" sz="1600" dirty="1">
                  <a:solidFill>
                    <a:schemeClr val="tx1"/>
                  </a:solidFill>
                </a:rPr>
                <a:t>Gov't issues RFP</a:t>
              </a:r>
            </a:p>
          </p:txBody>
        </p:sp>
        <p:sp>
          <p:nvSpPr>
            <p:cNvPr id="43016" name="TextBox 8"/>
            <p:cNvSpPr>
              <a:spLocks noChangeArrowheads="1"/>
            </p:cNvSpPr>
            <p:nvPr/>
          </p:nvSpPr>
          <p:spPr>
            <a:xfrm>
              <a:off x="2087147" y="3004792"/>
              <a:ext cx="1153280" cy="824116"/>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lgn="ctr">
                <a:spcBef>
                  <a:spcPct val="0"/>
                </a:spcBef>
                <a:buClrTx/>
                <a:buSzTx/>
                <a:buFontTx/>
                <a:buNone/>
              </a:pPr>
              <a:r>
                <a:rPr lang="fr-FR" altLang="en-US" sz="1600" dirty="1">
                  <a:solidFill>
                    <a:schemeClr val="tx1"/>
                  </a:solidFill>
                </a:rPr>
                <a:t>Gov't evaluates proposals</a:t>
              </a:r>
            </a:p>
          </p:txBody>
        </p:sp>
        <p:sp>
          <p:nvSpPr>
            <p:cNvPr id="43017" name="TextBox 10"/>
            <p:cNvSpPr>
              <a:spLocks noChangeArrowheads="1"/>
            </p:cNvSpPr>
            <p:nvPr/>
          </p:nvSpPr>
          <p:spPr>
            <a:xfrm>
              <a:off x="5977311" y="3055647"/>
              <a:ext cx="1369520" cy="824116"/>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lgn="ctr">
                <a:spcBef>
                  <a:spcPct val="0"/>
                </a:spcBef>
                <a:buClrTx/>
                <a:buSzTx/>
                <a:buFontTx/>
                <a:buNone/>
              </a:pPr>
              <a:r>
                <a:rPr lang="fr-FR" altLang="en-US" sz="1600" dirty="1" smtClean="0">
                  <a:solidFill>
                    <a:schemeClr val="tx1"/>
                  </a:solidFill>
                </a:rPr>
                <a:t>Contracter </a:t>
              </a:r>
              <a:r>
                <a:rPr lang="fr-FR" altLang="en-US" sz="1600" dirty="1">
                  <a:solidFill>
                    <a:schemeClr val="tx1"/>
                  </a:solidFill>
                </a:rPr>
                <a:t>completes performance</a:t>
              </a:r>
            </a:p>
          </p:txBody>
        </p:sp>
        <p:sp>
          <p:nvSpPr>
            <p:cNvPr id="43018" name="TextBox 11"/>
            <p:cNvSpPr>
              <a:spLocks noChangeArrowheads="1"/>
            </p:cNvSpPr>
            <p:nvPr/>
          </p:nvSpPr>
          <p:spPr>
            <a:xfrm>
              <a:off x="3275352" y="3024654"/>
              <a:ext cx="1009120" cy="824116"/>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lgn="ctr">
                <a:spcBef>
                  <a:spcPct val="0"/>
                </a:spcBef>
                <a:buClrTx/>
                <a:buSzTx/>
                <a:buFontTx/>
                <a:buNone/>
              </a:pPr>
              <a:r>
                <a:rPr lang="fr-FR" altLang="en-US" sz="1600" dirty="1">
                  <a:solidFill>
                    <a:schemeClr val="tx1"/>
                  </a:solidFill>
                </a:rPr>
                <a:t>Gov't awards contract</a:t>
              </a:r>
            </a:p>
          </p:txBody>
        </p:sp>
        <p:sp>
          <p:nvSpPr>
            <p:cNvPr id="43019" name="TextBox 14"/>
            <p:cNvSpPr>
              <a:spLocks noChangeArrowheads="1"/>
            </p:cNvSpPr>
            <p:nvPr/>
          </p:nvSpPr>
          <p:spPr>
            <a:xfrm>
              <a:off x="4787340" y="3147763"/>
              <a:ext cx="1369520" cy="579933"/>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lgn="ctr">
                <a:spcBef>
                  <a:spcPct val="0"/>
                </a:spcBef>
                <a:buClrTx/>
                <a:buSzTx/>
                <a:buFontTx/>
                <a:buNone/>
              </a:pPr>
              <a:r>
                <a:rPr lang="fr-FR" altLang="en-US" sz="1600" dirty="1">
                  <a:solidFill>
                    <a:schemeClr val="tx1"/>
                  </a:solidFill>
                </a:rPr>
                <a:t>Performance Period</a:t>
              </a:r>
            </a:p>
          </p:txBody>
        </p:sp>
        <p:sp>
          <p:nvSpPr>
            <p:cNvPr id="43020" name="Oval 12"/>
            <p:cNvSpPr>
              <a:spLocks noChangeArrowheads="1"/>
            </p:cNvSpPr>
            <p:nvPr/>
          </p:nvSpPr>
          <p:spPr>
            <a:xfrm>
              <a:off x="683568" y="4147627"/>
              <a:ext cx="144016" cy="147600"/>
            </a:xfrm>
            <a:prstGeom prst="ellipse"/>
            <a:solidFill>
              <a:schemeClr val="accent2"/>
            </a:solidFill>
            <a:ln w="9525">
              <a:solidFill>
                <a:srgbClr val="333399"/>
              </a:solidFill>
              <a:round/>
            </a:ln>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21" name="Oval 17"/>
            <p:cNvSpPr>
              <a:spLocks noChangeArrowheads="1"/>
            </p:cNvSpPr>
            <p:nvPr/>
          </p:nvSpPr>
          <p:spPr>
            <a:xfrm>
              <a:off x="3707904" y="4147627"/>
              <a:ext cx="144016" cy="147600"/>
            </a:xfrm>
            <a:prstGeom prst="ellipse"/>
            <a:solidFill>
              <a:schemeClr val="accent2"/>
            </a:solidFill>
            <a:ln w="9525">
              <a:solidFill>
                <a:srgbClr val="333399"/>
              </a:solidFill>
              <a:round/>
            </a:ln>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22" name="Oval 19"/>
            <p:cNvSpPr>
              <a:spLocks noChangeArrowheads="1"/>
            </p:cNvSpPr>
            <p:nvPr/>
          </p:nvSpPr>
          <p:spPr>
            <a:xfrm>
              <a:off x="1475656" y="4147627"/>
              <a:ext cx="144016" cy="147600"/>
            </a:xfrm>
            <a:prstGeom prst="ellipse"/>
            <a:solidFill>
              <a:schemeClr val="accent2"/>
            </a:solidFill>
            <a:ln w="9525">
              <a:solidFill>
                <a:srgbClr val="333399"/>
              </a:solidFill>
              <a:round/>
            </a:ln>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23" name="Oval 20"/>
            <p:cNvSpPr>
              <a:spLocks noChangeArrowheads="1"/>
            </p:cNvSpPr>
            <p:nvPr/>
          </p:nvSpPr>
          <p:spPr>
            <a:xfrm>
              <a:off x="7092280" y="4134251"/>
              <a:ext cx="144016" cy="147600"/>
            </a:xfrm>
            <a:prstGeom prst="ellipse"/>
            <a:solidFill>
              <a:schemeClr val="accent2"/>
            </a:solidFill>
            <a:ln w="9525">
              <a:solidFill>
                <a:srgbClr val="333399"/>
              </a:solidFill>
              <a:round/>
            </a:ln>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24" name="Oval 21"/>
            <p:cNvSpPr>
              <a:spLocks noChangeArrowheads="1"/>
            </p:cNvSpPr>
            <p:nvPr/>
          </p:nvSpPr>
          <p:spPr>
            <a:xfrm>
              <a:off x="2364872" y="4144760"/>
              <a:ext cx="144016" cy="147600"/>
            </a:xfrm>
            <a:prstGeom prst="ellipse"/>
            <a:solidFill>
              <a:srgbClr val="FFC000"/>
            </a:solidFill>
            <a:ln w="9525">
              <a:solidFill>
                <a:srgbClr val="333399"/>
              </a:solidFill>
              <a:round/>
            </a:ln>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25" name="Oval 22"/>
            <p:cNvSpPr>
              <a:spLocks noChangeArrowheads="1"/>
            </p:cNvSpPr>
            <p:nvPr/>
          </p:nvSpPr>
          <p:spPr>
            <a:xfrm>
              <a:off x="2530656" y="4140312"/>
              <a:ext cx="144016" cy="147600"/>
            </a:xfrm>
            <a:prstGeom prst="ellipse"/>
            <a:solidFill>
              <a:srgbClr val="FFC000"/>
            </a:solidFill>
            <a:ln w="9525">
              <a:solidFill>
                <a:srgbClr val="333399"/>
              </a:solidFill>
              <a:round/>
            </a:ln>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26" name="Oval 23"/>
            <p:cNvSpPr>
              <a:spLocks noChangeArrowheads="1"/>
            </p:cNvSpPr>
            <p:nvPr/>
          </p:nvSpPr>
          <p:spPr>
            <a:xfrm>
              <a:off x="7884368" y="4147627"/>
              <a:ext cx="144016" cy="147600"/>
            </a:xfrm>
            <a:prstGeom prst="ellipse"/>
            <a:solidFill>
              <a:srgbClr val="FFC000"/>
            </a:solidFill>
            <a:ln w="9525">
              <a:solidFill>
                <a:srgbClr val="333399"/>
              </a:solidFill>
              <a:round/>
            </a:ln>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27" name="Left Brace 13"/>
            <p:cNvSpPr/>
            <p:nvPr/>
          </p:nvSpPr>
          <p:spPr>
            <a:xfrm rot="5400000">
              <a:off x="5357989" y="2382707"/>
              <a:ext cx="228222" cy="3240360"/>
            </a:xfrm>
            <a:prstGeom prst="leftBrace">
              <a:avLst>
                <a:gd name="adj1" fmla="val 8348"/>
                <a:gd name="adj2" fmla="val 50000"/>
              </a:avLst>
            </a:prstGeom>
            <a:noFill/>
            <a:ln w="9525">
              <a:solidFill>
                <a:srgbClr val="333399"/>
              </a:solidFill>
              <a:rou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28" name="Oval 25"/>
            <p:cNvSpPr>
              <a:spLocks noChangeArrowheads="1"/>
            </p:cNvSpPr>
            <p:nvPr/>
          </p:nvSpPr>
          <p:spPr>
            <a:xfrm>
              <a:off x="5400092" y="4153336"/>
              <a:ext cx="144016" cy="147600"/>
            </a:xfrm>
            <a:prstGeom prst="ellipse"/>
            <a:solidFill>
              <a:srgbClr val="FFC000"/>
            </a:solidFill>
            <a:ln w="9525">
              <a:solidFill>
                <a:srgbClr val="333399"/>
              </a:solidFill>
              <a:round/>
            </a:ln>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29" name="TextBox 26"/>
            <p:cNvSpPr>
              <a:spLocks noChangeArrowheads="1"/>
            </p:cNvSpPr>
            <p:nvPr/>
          </p:nvSpPr>
          <p:spPr>
            <a:xfrm>
              <a:off x="1547664" y="4834008"/>
              <a:ext cx="1874080" cy="579933"/>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r>
                <a:rPr lang="fr-FR" altLang="en-US" sz="1600" dirty="1">
                  <a:solidFill>
                    <a:schemeClr val="tx1"/>
                  </a:solidFill>
                </a:rPr>
                <a:t>Pricing Audits / Pre-Award Audits</a:t>
              </a:r>
            </a:p>
          </p:txBody>
        </p:sp>
        <p:sp>
          <p:nvSpPr>
            <p:cNvPr id="43030" name="TextBox 28"/>
            <p:cNvSpPr>
              <a:spLocks noChangeArrowheads="1"/>
            </p:cNvSpPr>
            <p:nvPr/>
          </p:nvSpPr>
          <p:spPr>
            <a:xfrm>
              <a:off x="4829356" y="4804991"/>
              <a:ext cx="1287162" cy="831158"/>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r>
                <a:rPr lang="fr-FR" altLang="en-US" sz="1600" dirty="1">
                  <a:solidFill>
                    <a:schemeClr val="tx1"/>
                  </a:solidFill>
                </a:rPr>
                <a:t>Post-Award Compliance Audits</a:t>
              </a:r>
            </a:p>
          </p:txBody>
        </p:sp>
        <p:sp>
          <p:nvSpPr>
            <p:cNvPr id="43031" name="TextBox 29"/>
            <p:cNvSpPr>
              <a:spLocks noChangeArrowheads="1"/>
            </p:cNvSpPr>
            <p:nvPr/>
          </p:nvSpPr>
          <p:spPr>
            <a:xfrm>
              <a:off x="7472791" y="4686235"/>
              <a:ext cx="967941" cy="824116"/>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r>
                <a:rPr lang="fr-FR" altLang="en-US" sz="1600" dirty="1">
                  <a:solidFill>
                    <a:schemeClr val="tx1"/>
                  </a:solidFill>
                </a:rPr>
                <a:t>Incurred Cost</a:t>
              </a:r>
            </a:p>
            <a:p>
              <a:pPr>
                <a:spcBef>
                  <a:spcPct val="0"/>
                </a:spcBef>
                <a:buClrTx/>
                <a:buSzTx/>
                <a:buFontTx/>
                <a:buNone/>
              </a:pPr>
              <a:r>
                <a:rPr lang="fr-FR" altLang="en-US" sz="1600" dirty="1">
                  <a:solidFill>
                    <a:schemeClr val="tx1"/>
                  </a:solidFill>
                </a:rPr>
                <a:t>Audits</a:t>
              </a:r>
            </a:p>
          </p:txBody>
        </p:sp>
        <p:sp>
          <p:nvSpPr>
            <p:cNvPr id="43032" name="Straight Connector 24"/>
            <p:cNvSpPr>
              <a:spLocks noChangeShapeType="1"/>
            </p:cNvSpPr>
            <p:nvPr/>
          </p:nvSpPr>
          <p:spPr>
            <a:xfrm flipH="1" flipV="1">
              <a:off x="2436880" y="4292360"/>
              <a:ext cx="46888" cy="541648"/>
            </a:xfrm>
            <a:prstGeom prst="line"/>
            <a:noFill/>
            <a:ln w="9525">
              <a:solidFill>
                <a:srgbClr val="333399"/>
              </a:solidFill>
              <a:round/>
            </a:ln>
            <a:extLst>
              <a:ext uri="{909E8E84-426E-40DD-AFC4-6F175D3DCCD1}">
                <a14:hiddenFill xmlns:a14="http://schemas.microsoft.com/office/drawing/2010/main">
                  <a:noFill/>
                </a14:hiddenFill>
              </a:ext>
            </a:extLst>
          </p:spPr>
          <p:txBody>
            <a:bodyPr/>
            <a:lstStyle/>
            <a:p>
              <a:endParaRPr lang="en-US"/>
            </a:p>
          </p:txBody>
        </p:sp>
        <p:sp>
          <p:nvSpPr>
            <p:cNvPr id="43033" name="Straight Connector 34"/>
            <p:cNvSpPr>
              <a:spLocks noChangeShapeType="1"/>
            </p:cNvSpPr>
            <p:nvPr/>
          </p:nvSpPr>
          <p:spPr>
            <a:xfrm flipV="1">
              <a:off x="2483768" y="4287912"/>
              <a:ext cx="118896" cy="546096"/>
            </a:xfrm>
            <a:prstGeom prst="line"/>
            <a:noFill/>
            <a:ln w="9525">
              <a:solidFill>
                <a:srgbClr val="333399"/>
              </a:solidFill>
              <a:round/>
            </a:ln>
            <a:extLst>
              <a:ext uri="{909E8E84-426E-40DD-AFC4-6F175D3DCCD1}">
                <a14:hiddenFill xmlns:a14="http://schemas.microsoft.com/office/drawing/2010/main">
                  <a:noFill/>
                </a14:hiddenFill>
              </a:ext>
            </a:extLst>
          </p:spPr>
          <p:txBody>
            <a:bodyPr/>
            <a:lstStyle/>
            <a:p>
              <a:endParaRPr lang="en-US"/>
            </a:p>
          </p:txBody>
        </p:sp>
        <p:sp>
          <p:nvSpPr>
            <p:cNvPr id="43034" name="Straight Connector 44"/>
            <p:cNvSpPr>
              <a:spLocks noChangeShapeType="1"/>
            </p:cNvSpPr>
            <p:nvPr/>
          </p:nvSpPr>
          <p:spPr>
            <a:xfrm flipH="1" flipV="1">
              <a:off x="5472100" y="4300936"/>
              <a:ext cx="194" cy="504055"/>
            </a:xfrm>
            <a:prstGeom prst="line"/>
            <a:noFill/>
            <a:ln w="9525">
              <a:solidFill>
                <a:srgbClr val="333399"/>
              </a:solidFill>
              <a:round/>
            </a:ln>
            <a:extLst>
              <a:ext uri="{909E8E84-426E-40DD-AFC4-6F175D3DCCD1}">
                <a14:hiddenFill xmlns:a14="http://schemas.microsoft.com/office/drawing/2010/main">
                  <a:noFill/>
                </a14:hiddenFill>
              </a:ext>
            </a:extLst>
          </p:spPr>
          <p:txBody>
            <a:bodyPr/>
            <a:lstStyle/>
            <a:p>
              <a:endParaRPr lang="en-US"/>
            </a:p>
          </p:txBody>
        </p:sp>
        <p:sp>
          <p:nvSpPr>
            <p:cNvPr id="43035" name="Straight Connector 50"/>
            <p:cNvSpPr>
              <a:spLocks noChangeShapeType="1"/>
            </p:cNvSpPr>
            <p:nvPr/>
          </p:nvSpPr>
          <p:spPr>
            <a:xfrm flipV="1">
              <a:off x="7956279" y="4295227"/>
              <a:ext cx="97" cy="391008"/>
            </a:xfrm>
            <a:prstGeom prst="line"/>
            <a:noFill/>
            <a:ln w="9525">
              <a:solidFill>
                <a:srgbClr val="333399"/>
              </a:solidFill>
              <a:round/>
            </a:ln>
            <a:extLst>
              <a:ext uri="{909E8E84-426E-40DD-AFC4-6F175D3DCCD1}">
                <a14:hiddenFill xmlns:a14="http://schemas.microsoft.com/office/drawing/2010/main">
                  <a:noFill/>
                </a14:hiddenFill>
              </a:ext>
            </a:extLst>
          </p:spPr>
          <p:txBody>
            <a:bodyPr/>
            <a:lstStyle/>
            <a:p>
              <a:endParaRPr lang="en-US"/>
            </a:p>
          </p:txBody>
        </p:sp>
        <p:sp>
          <p:nvSpPr>
            <p:cNvPr id="43036" name="Left Brace 58"/>
            <p:cNvSpPr/>
            <p:nvPr/>
          </p:nvSpPr>
          <p:spPr>
            <a:xfrm rot="5400000">
              <a:off x="2549676" y="2957934"/>
              <a:ext cx="228223" cy="2088232"/>
            </a:xfrm>
            <a:prstGeom prst="leftBrace">
              <a:avLst>
                <a:gd name="adj1" fmla="val 8345"/>
                <a:gd name="adj2" fmla="val 50000"/>
              </a:avLst>
            </a:prstGeom>
            <a:noFill/>
            <a:ln w="9525">
              <a:solidFill>
                <a:srgbClr val="333399"/>
              </a:solidFill>
              <a:rou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43037" name="TextBox 59"/>
            <p:cNvSpPr>
              <a:spLocks noChangeArrowheads="1"/>
            </p:cNvSpPr>
            <p:nvPr/>
          </p:nvSpPr>
          <p:spPr>
            <a:xfrm>
              <a:off x="947274" y="3024651"/>
              <a:ext cx="1153280" cy="824116"/>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lgn="ctr">
                <a:spcBef>
                  <a:spcPct val="0"/>
                </a:spcBef>
                <a:buClrTx/>
                <a:buSzTx/>
                <a:buFontTx/>
                <a:buNone/>
              </a:pPr>
              <a:r>
                <a:rPr lang="fr-FR" altLang="en-US" sz="1600" dirty="1">
                  <a:solidFill>
                    <a:schemeClr val="tx1"/>
                  </a:solidFill>
                </a:rPr>
                <a:t>Gov't receives proposals</a:t>
              </a:r>
            </a:p>
          </p:txBody>
        </p:sp>
      </p:grpSp>
      <p:pic>
        <p:nvPicPr>
          <p:cNvPr id="2" name="Picture 1"/>
          <p:cNvPicPr>
            <a:picLocks noChangeAspect="1"/>
          </p:cNvPicPr>
          <p:nvPr/>
        </p:nvPicPr>
        <p:blipFill>
          <a:blip r:embed="rId3"/>
          <a:srcRect/>
          <a:stretch>
            <a:fillRect/>
          </a:stretch>
        </p:blipFill>
        <p:spPr>
          <a:xfrm>
            <a:off x="7269214" y="3871634"/>
            <a:ext cx="1624725" cy="231668"/>
          </a:xfrm>
          <a:prstGeom prst="rect"/>
        </p:spPr>
      </p:pic>
      <p:sp>
        <p:nvSpPr>
          <p:cNvPr id="31" name="Oval 20"/>
          <p:cNvSpPr>
            <a:spLocks noChangeArrowheads="1"/>
          </p:cNvSpPr>
          <p:nvPr/>
        </p:nvSpPr>
        <p:spPr>
          <a:xfrm>
            <a:off x="8749936" y="4145545"/>
            <a:ext cx="144003" cy="147551"/>
          </a:xfrm>
          <a:prstGeom prst="ellipse"/>
          <a:solidFill>
            <a:schemeClr val="accent2"/>
          </a:solidFill>
          <a:ln w="9525">
            <a:solidFill>
              <a:srgbClr val="333399"/>
            </a:solidFill>
            <a:round/>
          </a:ln>
        </p:spPr>
        <p:txBody>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endParaRPr lang="fr-FR" altLang="en-US" sz="1800">
              <a:solidFill>
                <a:schemeClr val="tx1"/>
              </a:solidFill>
            </a:endParaRPr>
          </a:p>
        </p:txBody>
      </p:sp>
      <p:sp>
        <p:nvSpPr>
          <p:cNvPr id="33" name="TextBox 5"/>
          <p:cNvSpPr>
            <a:spLocks noChangeArrowheads="1"/>
          </p:cNvSpPr>
          <p:nvPr/>
        </p:nvSpPr>
        <p:spPr>
          <a:xfrm>
            <a:off x="7521351" y="2874507"/>
            <a:ext cx="1104739" cy="1077218"/>
          </a:xfrm>
          <a:prstGeom prst="rect"/>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lgn="ctr">
              <a:spcBef>
                <a:spcPct val="0"/>
              </a:spcBef>
              <a:buClrTx/>
              <a:buSzTx/>
              <a:buFontTx/>
              <a:buNone/>
            </a:pPr>
            <a:r>
              <a:rPr lang="fr-FR" altLang="en-US" sz="1600" dirty="1" smtClean="0">
                <a:solidFill>
                  <a:schemeClr val="tx1"/>
                </a:solidFill>
              </a:rPr>
              <a:t>Final Payment contract closeout</a:t>
            </a:r>
            <a:endParaRPr lang="fr-FR" altLang="en-US" sz="1600">
              <a:solidFill>
                <a:schemeClr val="tx1"/>
              </a:solidFill>
            </a:endParaRPr>
          </a:p>
        </p:txBody>
      </p:sp>
      <p:cxnSp>
        <p:nvCxnSpPr>
          <p:cNvPr id="4" name="Straight Connector 3"/>
          <p:cNvCxnSpPr>
            <a:stCxn id="31" idx="2"/>
            <a:endCxn id="43026" idx="6"/>
          </p:cNvCxnSpPr>
          <p:nvPr/>
        </p:nvCxnSpPr>
        <p:spPr>
          <a:xfrm flipH="1" flipV="1">
            <a:off x="8116442" y="4213185"/>
            <a:ext cx="633494" cy="6136"/>
          </a:xfrm>
          <a:prstGeom prst="line"/>
          <a:ln w="38100" cap="flat" algn="ctr">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594724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5058" name="Title 1"/>
          <p:cNvSpPr>
            <a:spLocks noGrp="1"/>
          </p:cNvSpPr>
          <p:nvPr>
            <p:ph type="title" idx="4294967295"/>
          </p:nvPr>
        </p:nvSpPr>
        <p:spPr>
          <a:noFill/>
        </p:spPr>
        <p:txBody>
          <a:bodyPr/>
          <a:lstStyle/>
          <a:p>
            <a:r>
              <a:rPr lang="fr-FR" altLang="en-US" dirty="1" smtClean="0"/>
              <a:t>Post-Award Audits</a:t>
            </a:r>
          </a:p>
        </p:txBody>
      </p:sp>
      <p:sp>
        <p:nvSpPr>
          <p:cNvPr id="25603" name="Content Placeholder 2"/>
          <p:cNvSpPr>
            <a:spLocks noGrp="1"/>
          </p:cNvSpPr>
          <p:nvPr>
            <p:ph idx="4294967295"/>
          </p:nvPr>
        </p:nvSpPr>
        <p:spPr>
          <a:xfrm>
            <a:off x="152400" y="1219200"/>
            <a:ext cx="8991600" cy="5105400"/>
          </a:xfrm>
        </p:spPr>
        <p:txBody>
          <a:bodyPr/>
          <a:lstStyle/>
          <a:p>
            <a:pPr marL="0" indent="0">
              <a:tabLst>
                <a:tab pos="457200" algn="l"/>
              </a:tabLst>
              <a:defRPr/>
            </a:pPr>
            <a:r>
              <a:rPr lang="fr-FR" altLang="en-US" sz="2000" i="1" dirty="1" smtClean="0"/>
              <a:t>	Post-Award </a:t>
            </a:r>
            <a:r>
              <a:rPr lang="fr-FR" altLang="en-US" sz="2000" i="1" dirty="1"/>
              <a:t>Defective Pricing</a:t>
            </a:r>
          </a:p>
          <a:p>
            <a:pPr marL="914400" lvl="3" indent="-457200">
              <a:defRPr/>
            </a:pPr>
            <a:r>
              <a:rPr lang="fr-FR" altLang="en-US" sz="1200" dirty="1" smtClean="0"/>
              <a:t>Evaluate whether contractor disclosed all  current , accurate and complete cost or pricing data</a:t>
            </a:r>
          </a:p>
          <a:p>
            <a:pPr marL="914400" lvl="3" indent="-457200">
              <a:spcAft>
                <a:spcPts val="600"/>
              </a:spcAft>
              <a:defRPr/>
            </a:pPr>
            <a:r>
              <a:rPr lang="fr-FR" altLang="en-US" sz="1200" dirty="1" smtClean="0"/>
              <a:t>Determine impact of any defective pricing and audit of any post-award price reduction</a:t>
            </a:r>
          </a:p>
          <a:p>
            <a:pPr marL="0" lvl="1" indent="0">
              <a:buChar char="•"/>
              <a:tabLst>
                <a:tab pos="457200" algn="l"/>
              </a:tabLst>
              <a:defRPr/>
            </a:pPr>
            <a:r>
              <a:rPr lang="fr-FR" altLang="en-US" sz="2000" i="1" dirty="1" smtClean="0">
                <a:ea typeface="+mn-ea"/>
                <a:cs typeface="+mn-cs"/>
              </a:rPr>
              <a:t>	Time-keeping </a:t>
            </a:r>
            <a:r>
              <a:rPr lang="fr-FR" altLang="en-US" sz="2000" i="1" dirty="1">
                <a:ea typeface="+mn-ea"/>
                <a:cs typeface="+mn-cs"/>
              </a:rPr>
              <a:t>/ Floor-check Audits</a:t>
            </a:r>
          </a:p>
          <a:p>
            <a:pPr marL="971550" lvl="3" indent="-514350">
              <a:spcAft>
                <a:spcPts val="600"/>
              </a:spcAft>
              <a:defRPr/>
            </a:pPr>
            <a:r>
              <a:rPr lang="fr-FR" altLang="en-US" sz="1200" dirty="1" smtClean="0"/>
              <a:t>Evaluate reliability </a:t>
            </a:r>
            <a:r>
              <a:rPr lang="fr-FR" altLang="en-US" sz="1200" dirty="1"/>
              <a:t>of data supporting labor distribution</a:t>
            </a:r>
          </a:p>
          <a:p>
            <a:pPr marL="0" lvl="1" indent="0">
              <a:buChar char="•"/>
              <a:tabLst>
                <a:tab pos="457200" algn="l"/>
              </a:tabLst>
              <a:defRPr/>
            </a:pPr>
            <a:r>
              <a:rPr lang="fr-FR" altLang="en-US" sz="2000" i="1" dirty="1" smtClean="0"/>
              <a:t>	Operations</a:t>
            </a:r>
            <a:r>
              <a:rPr lang="fr-FR" altLang="en-US" sz="2000" i="1" dirty="1" smtClean="0">
                <a:ea typeface="+mn-ea"/>
                <a:cs typeface="+mn-cs"/>
              </a:rPr>
              <a:t> </a:t>
            </a:r>
            <a:r>
              <a:rPr lang="fr-FR" altLang="en-US" sz="2000" i="1" dirty="1">
                <a:ea typeface="+mn-ea"/>
                <a:cs typeface="+mn-cs"/>
              </a:rPr>
              <a:t>Audits</a:t>
            </a:r>
          </a:p>
          <a:p>
            <a:pPr marL="914400" lvl="3" indent="-457200">
              <a:spcAft>
                <a:spcPts val="600"/>
              </a:spcAft>
              <a:defRPr/>
            </a:pPr>
            <a:r>
              <a:rPr lang="fr-FR" altLang="en-US" sz="1200" dirty="1" smtClean="0"/>
              <a:t>Audit of a contractor's economy and efficiency during contract performance</a:t>
            </a:r>
          </a:p>
          <a:p>
            <a:pPr marL="0" lvl="1" indent="0">
              <a:buChar char="•"/>
              <a:tabLst>
                <a:tab pos="457200" algn="l"/>
              </a:tabLst>
              <a:defRPr/>
            </a:pPr>
            <a:r>
              <a:rPr lang="fr-FR" altLang="en-US" sz="2000" i="1" dirty="1" smtClean="0"/>
              <a:t>	Business </a:t>
            </a:r>
            <a:r>
              <a:rPr lang="fr-FR" altLang="en-US" sz="2000" i="1" dirty="1"/>
              <a:t>Systems Audits</a:t>
            </a:r>
          </a:p>
          <a:p>
            <a:pPr marL="914400" lvl="3" indent="-457200">
              <a:spcAft>
                <a:spcPts val="600"/>
              </a:spcAft>
              <a:defRPr/>
            </a:pPr>
            <a:r>
              <a:rPr lang="fr-FR" altLang="en-US" sz="1200" dirty="1" smtClean="0"/>
              <a:t>Contractors must "establish and maintain acceptable business systems" and respond to CO deficiency notifications or </a:t>
            </a:r>
            <a:r>
              <a:rPr lang="fr-FR" altLang="en-US" sz="1200" u="sng" dirty="1" smtClean="0"/>
              <a:t>risk payment withholdings</a:t>
            </a:r>
            <a:endParaRPr lang="fr-FR" altLang="en-US" sz="1200" smtClean="0"/>
          </a:p>
          <a:p>
            <a:pPr>
              <a:defRPr/>
            </a:pPr>
            <a:r>
              <a:rPr lang="fr-FR" altLang="en-US" sz="2000" i="1" dirty="1" smtClean="0"/>
              <a:t>Cost Accounting Standards</a:t>
            </a:r>
          </a:p>
          <a:p>
            <a:pPr marL="914400" lvl="3" indent="-457200">
              <a:defRPr/>
            </a:pPr>
            <a:r>
              <a:rPr lang="fr-FR" altLang="en-US" sz="1200" dirty="1" smtClean="0"/>
              <a:t>Evaluate compliance/changes to accounting practices</a:t>
            </a:r>
          </a:p>
          <a:p>
            <a:pPr marL="914400" lvl="3" indent="-457200">
              <a:defRPr/>
            </a:pPr>
            <a:r>
              <a:rPr lang="fr-FR" altLang="en-US" sz="1200" dirty="1" smtClean="0"/>
              <a:t>May result in government claim for "increased costs" impact</a:t>
            </a:r>
          </a:p>
          <a:p>
            <a:pPr lvl="1">
              <a:defRPr/>
            </a:pPr>
            <a:endParaRPr lang="fr-FR" altLang="en-US" sz="2000" smtClean="0"/>
          </a:p>
        </p:txBody>
      </p:sp>
    </p:spTree>
    <p:extLst>
      <p:ext uri="{BB962C8B-B14F-4D97-AF65-F5344CB8AC3E}">
        <p14:creationId xmlns:p14="http://schemas.microsoft.com/office/powerpoint/2010/main" val="19947906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7106" name="Title 1"/>
          <p:cNvSpPr>
            <a:spLocks noGrp="1"/>
          </p:cNvSpPr>
          <p:nvPr>
            <p:ph type="title" idx="4294967295"/>
          </p:nvPr>
        </p:nvSpPr>
        <p:spPr>
          <a:noFill/>
        </p:spPr>
        <p:txBody>
          <a:bodyPr/>
          <a:lstStyle/>
          <a:p>
            <a:r>
              <a:rPr lang="fr-FR" altLang="en-US" dirty="1" smtClean="0"/>
              <a:t>Post-Award Audits—Incurred Costs</a:t>
            </a:r>
          </a:p>
        </p:txBody>
      </p:sp>
      <p:sp>
        <p:nvSpPr>
          <p:cNvPr id="47107" name="Content Placeholder 2"/>
          <p:cNvSpPr>
            <a:spLocks noGrp="1"/>
          </p:cNvSpPr>
          <p:nvPr>
            <p:ph idx="4294967295"/>
          </p:nvPr>
        </p:nvSpPr>
        <p:spPr>
          <a:xfrm>
            <a:off x="152400" y="1219200"/>
            <a:ext cx="5643563" cy="5105400"/>
          </a:xfrm>
        </p:spPr>
        <p:txBody>
          <a:bodyPr/>
          <a:lstStyle/>
          <a:p>
            <a:pPr marL="0" lvl="2" indent="0">
              <a:defRPr/>
            </a:pPr>
            <a:r>
              <a:rPr lang="fr-FR" altLang="en-US" sz="2000" i="1" dirty="1" smtClean="0"/>
              <a:t>  Public Vouchers/Incurred </a:t>
            </a:r>
            <a:r>
              <a:rPr lang="fr-FR" altLang="en-US" sz="2000" i="1" dirty="1"/>
              <a:t>Costs</a:t>
            </a:r>
          </a:p>
          <a:p>
            <a:pPr marL="457200" lvl="3" indent="0">
              <a:defRPr/>
            </a:pPr>
            <a:r>
              <a:rPr lang="fr-FR" altLang="en-US" sz="1800" dirty="1" smtClean="0"/>
              <a:t>	</a:t>
            </a:r>
            <a:r>
              <a:rPr lang="fr-FR" altLang="en-US" sz="1600" dirty="1" smtClean="0"/>
              <a:t>Monitor contractor </a:t>
            </a:r>
            <a:r>
              <a:rPr lang="fr-FR" altLang="en-US" sz="1600" dirty="1"/>
              <a:t>reimbursement claims; </a:t>
            </a:r>
            <a:r>
              <a:rPr lang="fr-FR" altLang="en-US" sz="1600" dirty="1" smtClean="0"/>
              <a:t>	suspend </a:t>
            </a:r>
            <a:r>
              <a:rPr lang="fr-FR" altLang="en-US" sz="1600" dirty="1"/>
              <a:t>payment of </a:t>
            </a:r>
            <a:r>
              <a:rPr lang="fr-FR" altLang="en-US" sz="1600" dirty="1" smtClean="0"/>
              <a:t>unallowable costs</a:t>
            </a:r>
          </a:p>
          <a:p>
            <a:pPr marL="457200" lvl="3" indent="0">
              <a:defRPr/>
            </a:pPr>
            <a:r>
              <a:rPr lang="fr-FR" altLang="en-US" sz="1600" dirty="1" smtClean="0"/>
              <a:t>	Any </a:t>
            </a:r>
            <a:r>
              <a:rPr lang="fr-FR" altLang="en-US" sz="1600" dirty="1"/>
              <a:t>contractor payment may be reduced (or </a:t>
            </a:r>
            <a:r>
              <a:rPr lang="fr-FR" altLang="en-US" sz="1600" dirty="1" smtClean="0"/>
              <a:t>	adjusted</a:t>
            </a:r>
            <a:r>
              <a:rPr lang="fr-FR" altLang="en-US" sz="1600" dirty="1"/>
              <a:t>) if found not to constitute allowable costs </a:t>
            </a:r>
            <a:r>
              <a:rPr lang="fr-FR" altLang="en-US" sz="1600" dirty="1" smtClean="0"/>
              <a:t> 	(</a:t>
            </a:r>
            <a:r>
              <a:rPr lang="fr-FR" altLang="en-US" sz="1600" dirty="1"/>
              <a:t>FAR </a:t>
            </a:r>
            <a:r>
              <a:rPr lang="fr-FR" altLang="en-US" sz="1600" dirty="1" smtClean="0"/>
              <a:t>52.216-7; </a:t>
            </a:r>
            <a:r>
              <a:rPr lang="fr-FR" altLang="en-US" sz="1600" dirty="1"/>
              <a:t>FAR 42.8</a:t>
            </a:r>
            <a:r>
              <a:rPr lang="fr-FR" altLang="en-US" sz="1600" dirty="1" smtClean="0"/>
              <a:t>)</a:t>
            </a:r>
            <a:br>
              <a:rPr lang="fr-FR" altLang="en-US" sz="1600" dirty="1" smtClean="0"/>
            </a:br>
            <a:endParaRPr lang="fr-FR" altLang="en-US" sz="1600"/>
          </a:p>
          <a:p>
            <a:pPr marL="0" indent="0">
              <a:buFontTx/>
              <a:buChar char="•"/>
            </a:pPr>
            <a:r>
              <a:rPr lang="fr-FR" altLang="en-US" sz="2000" i="1" dirty="1" smtClean="0"/>
              <a:t>  Final Indirect Cost Rates</a:t>
            </a:r>
          </a:p>
          <a:p>
            <a:pPr marL="400050" lvl="1" indent="0"/>
            <a:r>
              <a:rPr lang="fr-FR" altLang="en-US" sz="1600" dirty="1" smtClean="0"/>
              <a:t>	Billing rates used to pay indirect costs during 	contract performance (FAR 52.216-7)</a:t>
            </a:r>
          </a:p>
          <a:p>
            <a:pPr marL="400050" lvl="1" indent="0"/>
            <a:r>
              <a:rPr lang="fr-FR" altLang="en-US" sz="1600" dirty="1" smtClean="0"/>
              <a:t>	Final indirect cost rates shall be established as</a:t>
            </a:r>
            <a:br>
              <a:rPr lang="fr-FR" altLang="en-US" sz="1600" dirty="1" smtClean="0"/>
            </a:br>
            <a:r>
              <a:rPr lang="fr-FR" altLang="en-US" sz="1600" dirty="1" smtClean="0"/>
              <a:t> 	promptly as practical based upon contractor’s 	actual cost experiance (FAR 52.216-7) </a:t>
            </a:r>
          </a:p>
        </p:txBody>
      </p:sp>
      <p:sp>
        <p:nvSpPr>
          <p:cNvPr id="47108" name="Rectangle 4"/>
          <p:cNvSpPr>
            <a:spLocks noChangeArrowheads="1"/>
          </p:cNvSpPr>
          <p:nvPr/>
        </p:nvSpPr>
        <p:spPr>
          <a:xfrm>
            <a:off x="5940425" y="5324475"/>
            <a:ext cx="2962275" cy="360363"/>
          </a:xfrm>
          <a:prstGeom prst="rect"/>
          <a:noFill/>
          <a:ln w="15875">
            <a:solidFill>
              <a:srgbClr val="000000"/>
            </a:solidFill>
            <a:miter lim="800000"/>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lgn="ctr">
              <a:spcBef>
                <a:spcPct val="0"/>
              </a:spcBef>
              <a:buClrTx/>
              <a:buSzTx/>
              <a:buFontTx/>
              <a:buNone/>
            </a:pPr>
            <a:endParaRPr lang="fr-FR" altLang="en-US" sz="1800">
              <a:solidFill>
                <a:schemeClr val="bg2"/>
              </a:solidFill>
            </a:endParaRPr>
          </a:p>
        </p:txBody>
      </p:sp>
      <p:grpSp>
        <p:nvGrpSpPr>
          <p:cNvPr id="47109" name="Group 168"/>
          <p:cNvGrpSpPr/>
          <p:nvPr/>
        </p:nvGrpSpPr>
        <p:grpSpPr>
          <a:xfrm>
            <a:off x="5940425" y="1844675"/>
            <a:ext cx="2965450" cy="3827463"/>
            <a:chOff x="5940152" y="1844824"/>
            <a:chExt cx="2965239" cy="3827152"/>
          </a:xfrm>
        </p:grpSpPr>
        <p:pic>
          <p:nvPicPr>
            <p:cNvPr id="47110" name="Picture 2"/>
            <p:cNvPicPr preferRelativeResize="0">
              <a:picLocks noChangeArrowheads="1"/>
            </p:cNvPicPr>
            <p:nvPr/>
          </p:nvPicPr>
          <p:blipFill>
            <a:blip r:embed="rId3"/>
            <a:srcRect l="-1958" r="1958"/>
            <a:stretch>
              <a:fillRect/>
            </a:stretch>
          </p:blipFill>
          <p:spPr>
            <a:xfrm>
              <a:off x="5940154" y="1844824"/>
              <a:ext cx="2962275" cy="3471522"/>
            </a:xfrm>
            <a:prstGeom prst="rect"/>
            <a:noFill/>
            <a:ln w="15875">
              <a:solidFill>
                <a:srgbClr val="000000"/>
              </a:solidFill>
              <a:miter lim="800000"/>
            </a:ln>
            <a:extLst>
              <a:ext uri="{909E8E84-426E-40DD-AFC4-6F175D3DCCD1}">
                <a14:hiddenFill xmlns:a14="http://schemas.microsoft.com/office/drawing/2010/main">
                  <a:solidFill>
                    <a:schemeClr val="accent1"/>
                  </a:solidFill>
                </a14:hiddenFill>
              </a:ext>
            </a:extLst>
          </p:spPr>
        </p:pic>
        <p:sp>
          <p:nvSpPr>
            <p:cNvPr id="47111" name="TextBox 6"/>
            <p:cNvSpPr>
              <a:spLocks noChangeArrowheads="1"/>
            </p:cNvSpPr>
            <p:nvPr/>
          </p:nvSpPr>
          <p:spPr>
            <a:xfrm>
              <a:off x="5940152" y="5305823"/>
              <a:ext cx="2968204" cy="366152"/>
            </a:xfrm>
            <a:prstGeom prst="rect"/>
            <a:noFill/>
            <a:ln>
              <a:noFill/>
            </a:ln>
            <a:effectLst/>
            <a:extLst>
              <a:ext uri="{91240B29-F687-4F45-9708-019B960494DF}">
                <a14:hiddenLine xmlns:a14="http://schemas.microsoft.com/office/drawing/2010/main" w="1587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FB805"/>
                </a:buClr>
                <a:buSzTx/>
                <a:buChar char="•"/>
                <a:defRPr sz="2800">
                  <a:solidFill>
                    <a:srgbClr val="004D82"/>
                  </a:solidFill>
                  <a:latin typeface="Arial" panose="020b0604020202020204" pitchFamily="34" charset="0"/>
                </a:defRPr>
              </a:lvl1pPr>
              <a:lvl2pPr marL="742950" indent="-285750">
                <a:spcBef>
                  <a:spcPct val="20000"/>
                </a:spcBef>
                <a:buClr>
                  <a:srgbClr val="FFB805"/>
                </a:buClr>
                <a:buSzTx/>
                <a:buChar char="–"/>
                <a:defRPr sz="2800">
                  <a:solidFill>
                    <a:srgbClr val="004D82"/>
                  </a:solidFill>
                  <a:latin typeface="Arial" panose="020b0604020202020204" pitchFamily="34" charset="0"/>
                </a:defRPr>
              </a:lvl2pPr>
              <a:lvl3pPr marL="1143000" indent="-228600">
                <a:spcBef>
                  <a:spcPct val="20000"/>
                </a:spcBef>
                <a:buClr>
                  <a:srgbClr val="FFB805"/>
                </a:buClr>
                <a:buSzTx/>
                <a:buChar char="•"/>
                <a:defRPr sz="2400">
                  <a:solidFill>
                    <a:srgbClr val="004D82"/>
                  </a:solidFill>
                  <a:latin typeface="Arial" panose="020b0604020202020204" pitchFamily="34" charset="0"/>
                </a:defRPr>
              </a:lvl3pPr>
              <a:lvl4pPr marL="1600200" indent="-228600">
                <a:spcBef>
                  <a:spcPct val="20000"/>
                </a:spcBef>
                <a:buClr>
                  <a:srgbClr val="FFB805"/>
                </a:buClr>
                <a:buSzTx/>
                <a:buChar char="–"/>
                <a:defRPr sz="2000">
                  <a:solidFill>
                    <a:srgbClr val="004D82"/>
                  </a:solidFill>
                  <a:latin typeface="Arial" panose="020b0604020202020204" pitchFamily="34" charset="0"/>
                </a:defRPr>
              </a:lvl4pPr>
              <a:lvl5pPr marL="2057400" indent="-228600">
                <a:spcBef>
                  <a:spcPct val="20000"/>
                </a:spcBef>
                <a:buClr>
                  <a:srgbClr val="FFB805"/>
                </a:buClr>
                <a:buSzTx/>
                <a:buChar char="»"/>
                <a:defRPr sz="2000">
                  <a:solidFill>
                    <a:srgbClr val="004D82"/>
                  </a:solidFill>
                  <a:latin typeface="Arial" panose="020b0604020202020204" pitchFamily="34" charset="0"/>
                </a:defRPr>
              </a:lvl5pPr>
              <a:lvl6pPr marL="25146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6pPr>
              <a:lvl7pPr marL="29718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7pPr>
              <a:lvl8pPr marL="34290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8pPr>
              <a:lvl9pPr marL="3886200" indent="-228600" fontAlgn="base" eaLnBrk="0" hangingPunct="0">
                <a:spcBef>
                  <a:spcPct val="20000"/>
                </a:spcBef>
                <a:spcAft>
                  <a:spcPct val="0"/>
                </a:spcAft>
                <a:buClr>
                  <a:srgbClr val="FFB805"/>
                </a:buClr>
                <a:buSzTx/>
                <a:buChar char="»"/>
                <a:defRPr sz="2000">
                  <a:solidFill>
                    <a:srgbClr val="004D82"/>
                  </a:solidFill>
                  <a:latin typeface="Arial" panose="020b0604020202020204" pitchFamily="34" charset="0"/>
                </a:defRPr>
              </a:lvl9pPr>
            </a:lstStyle>
            <a:p>
              <a:pPr>
                <a:spcBef>
                  <a:spcPct val="0"/>
                </a:spcBef>
                <a:buClrTx/>
                <a:buSzTx/>
                <a:buFontTx/>
                <a:buNone/>
              </a:pPr>
              <a:r>
                <a:rPr lang="fr-FR" altLang="en-US" sz="600" i="1" dirty="1">
                  <a:solidFill>
                    <a:schemeClr val="tx1"/>
                  </a:solidFill>
                </a:rPr>
                <a:t>G Stands for Government in the G.A.U.G.E. Report - Compliance is Key - What to Expect in 2018</a:t>
              </a:r>
              <a:r>
                <a:rPr lang="fr-FR" altLang="en-US" sz="600" dirty="1">
                  <a:solidFill>
                    <a:schemeClr val="tx1"/>
                  </a:solidFill>
                </a:rPr>
                <a:t>, UNANET, https://www.unanet.com/blog/g-stands-government-gauge-report-compliance-key-what-expect-2018 (last visited:  May 11, 2018).</a:t>
              </a:r>
            </a:p>
          </p:txBody>
        </p:sp>
      </p:grpSp>
    </p:spTree>
    <p:extLst>
      <p:ext uri="{BB962C8B-B14F-4D97-AF65-F5344CB8AC3E}">
        <p14:creationId xmlns:p14="http://schemas.microsoft.com/office/powerpoint/2010/main" val="33846823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1202" name="Title 1"/>
          <p:cNvSpPr>
            <a:spLocks noGrp="1"/>
          </p:cNvSpPr>
          <p:nvPr>
            <p:ph type="title" idx="4294967295"/>
          </p:nvPr>
        </p:nvSpPr>
        <p:spPr>
          <a:noFill/>
        </p:spPr>
        <p:txBody>
          <a:bodyPr/>
          <a:lstStyle/>
          <a:p>
            <a:r>
              <a:rPr lang="fr-FR" altLang="en-US" dirty="1" smtClean="0"/>
              <a:t>Audit Process; Disputes</a:t>
            </a:r>
          </a:p>
        </p:txBody>
      </p:sp>
      <p:sp>
        <p:nvSpPr>
          <p:cNvPr id="51203" name="Content Placeholder 2"/>
          <p:cNvSpPr>
            <a:spLocks noGrp="1"/>
          </p:cNvSpPr>
          <p:nvPr>
            <p:ph idx="4294967295"/>
          </p:nvPr>
        </p:nvSpPr>
        <p:spPr>
          <a:xfrm>
            <a:off x="152400" y="1219200"/>
            <a:ext cx="8991600" cy="5105400"/>
          </a:xfrm>
        </p:spPr>
        <p:txBody>
          <a:bodyPr/>
          <a:lstStyle/>
          <a:p>
            <a:pPr marL="0" lvl="1" indent="0">
              <a:spcAft>
                <a:spcPts val="600"/>
              </a:spcAft>
              <a:buChar char="•"/>
              <a:defRPr/>
            </a:pPr>
            <a:r>
              <a:rPr lang="fr-FR" altLang="en-US" sz="2000" i="1" dirty="1">
                <a:ea typeface="+mn-ea"/>
                <a:cs typeface="+mn-cs"/>
              </a:rPr>
              <a:t> </a:t>
            </a:r>
            <a:r>
              <a:rPr lang="fr-FR" altLang="en-US" sz="2000" i="1" dirty="1" smtClean="0">
                <a:ea typeface="+mn-ea"/>
                <a:cs typeface="+mn-cs"/>
              </a:rPr>
              <a:t> Entrance conference;</a:t>
            </a:r>
            <a:endParaRPr lang="fr-FR" altLang="en-US" sz="2000" i="1">
              <a:ea typeface="+mn-ea"/>
              <a:cs typeface="+mn-cs"/>
            </a:endParaRPr>
          </a:p>
          <a:p>
            <a:pPr marL="0" lvl="1" indent="0">
              <a:spcAft>
                <a:spcPts val="600"/>
              </a:spcAft>
              <a:buChar char="•"/>
              <a:defRPr/>
            </a:pPr>
            <a:r>
              <a:rPr lang="fr-FR" altLang="en-US" sz="2000" i="1" dirty="1">
                <a:ea typeface="+mn-ea"/>
                <a:cs typeface="+mn-cs"/>
              </a:rPr>
              <a:t> </a:t>
            </a:r>
            <a:r>
              <a:rPr lang="fr-FR" altLang="en-US" sz="2000" i="1" dirty="1" smtClean="0">
                <a:ea typeface="+mn-ea"/>
                <a:cs typeface="+mn-cs"/>
              </a:rPr>
              <a:t> Management </a:t>
            </a:r>
            <a:r>
              <a:rPr lang="fr-FR" altLang="en-US" sz="2000" i="1" dirty="1">
                <a:ea typeface="+mn-ea"/>
                <a:cs typeface="+mn-cs"/>
              </a:rPr>
              <a:t>of </a:t>
            </a:r>
            <a:r>
              <a:rPr lang="fr-FR" altLang="en-US" sz="2000" i="1" dirty="1" smtClean="0">
                <a:ea typeface="+mn-ea"/>
                <a:cs typeface="+mn-cs"/>
              </a:rPr>
              <a:t>audit;</a:t>
            </a:r>
            <a:endParaRPr lang="fr-FR" altLang="en-US" sz="2000" i="1">
              <a:ea typeface="+mn-ea"/>
              <a:cs typeface="+mn-cs"/>
            </a:endParaRPr>
          </a:p>
          <a:p>
            <a:pPr marL="0" lvl="1" indent="0">
              <a:spcAft>
                <a:spcPts val="600"/>
              </a:spcAft>
              <a:buChar char="•"/>
              <a:defRPr/>
            </a:pPr>
            <a:r>
              <a:rPr lang="fr-FR" altLang="en-US" sz="2000" i="1" dirty="1" smtClean="0">
                <a:ea typeface="+mn-ea"/>
                <a:cs typeface="+mn-cs"/>
              </a:rPr>
              <a:t>  Exit Conference;</a:t>
            </a:r>
            <a:endParaRPr lang="fr-FR" altLang="en-US" sz="2000" i="1">
              <a:ea typeface="+mn-ea"/>
              <a:cs typeface="+mn-cs"/>
            </a:endParaRPr>
          </a:p>
          <a:p>
            <a:pPr marL="0" lvl="1" indent="0">
              <a:spcAft>
                <a:spcPts val="600"/>
              </a:spcAft>
              <a:buChar char="•"/>
              <a:defRPr/>
            </a:pPr>
            <a:r>
              <a:rPr lang="fr-FR" altLang="en-US" sz="2000" i="1" dirty="1" smtClean="0">
                <a:ea typeface="+mn-ea"/>
                <a:cs typeface="+mn-cs"/>
              </a:rPr>
              <a:t>  Submit </a:t>
            </a:r>
            <a:r>
              <a:rPr lang="fr-FR" altLang="en-US" sz="2000" i="1" dirty="1">
                <a:ea typeface="+mn-ea"/>
                <a:cs typeface="+mn-cs"/>
              </a:rPr>
              <a:t>response to any draft audit </a:t>
            </a:r>
            <a:r>
              <a:rPr lang="fr-FR" altLang="en-US" sz="2000" i="1" dirty="1" smtClean="0">
                <a:ea typeface="+mn-ea"/>
                <a:cs typeface="+mn-cs"/>
              </a:rPr>
              <a:t>findings;</a:t>
            </a:r>
            <a:endParaRPr lang="fr-FR" altLang="en-US" sz="2000" i="1">
              <a:ea typeface="+mn-ea"/>
              <a:cs typeface="+mn-cs"/>
            </a:endParaRPr>
          </a:p>
          <a:p>
            <a:pPr marL="0" lvl="1" indent="0">
              <a:spcAft>
                <a:spcPts val="600"/>
              </a:spcAft>
              <a:buChar char="•"/>
              <a:defRPr/>
            </a:pPr>
            <a:r>
              <a:rPr lang="fr-FR" altLang="en-US" sz="2000" i="1" dirty="1" smtClean="0">
                <a:ea typeface="+mn-ea"/>
                <a:cs typeface="+mn-cs"/>
              </a:rPr>
              <a:t>  Address </a:t>
            </a:r>
            <a:r>
              <a:rPr lang="fr-FR" altLang="en-US" sz="2000" i="1" dirty="1">
                <a:ea typeface="+mn-ea"/>
                <a:cs typeface="+mn-cs"/>
              </a:rPr>
              <a:t>audit findings and attempt to negotiate </a:t>
            </a:r>
            <a:r>
              <a:rPr lang="fr-FR" altLang="en-US" sz="2000" i="1" dirty="1" smtClean="0">
                <a:ea typeface="+mn-ea"/>
                <a:cs typeface="+mn-cs"/>
              </a:rPr>
              <a:t>resolution;</a:t>
            </a:r>
            <a:endParaRPr lang="fr-FR" altLang="en-US" sz="2000" i="1">
              <a:ea typeface="+mn-ea"/>
              <a:cs typeface="+mn-cs"/>
            </a:endParaRPr>
          </a:p>
          <a:p>
            <a:pPr marL="0" lvl="1" indent="0">
              <a:spcAft>
                <a:spcPts val="600"/>
              </a:spcAft>
              <a:buChar char="•"/>
              <a:defRPr/>
            </a:pPr>
            <a:r>
              <a:rPr lang="fr-FR" altLang="en-US" sz="2000" i="1" dirty="1" smtClean="0">
                <a:ea typeface="+mn-ea"/>
                <a:cs typeface="+mn-cs"/>
              </a:rPr>
              <a:t>  Submit </a:t>
            </a:r>
            <a:r>
              <a:rPr lang="fr-FR" altLang="en-US" sz="2000" i="1" dirty="1">
                <a:ea typeface="+mn-ea"/>
                <a:cs typeface="+mn-cs"/>
              </a:rPr>
              <a:t>a written request to the CO to consider whether the   </a:t>
            </a:r>
            <a:br>
              <a:rPr lang="fr-FR" altLang="en-US" sz="2000" i="1" dirty="1">
                <a:ea typeface="+mn-ea"/>
                <a:cs typeface="+mn-cs"/>
              </a:rPr>
            </a:br>
            <a:r>
              <a:rPr lang="fr-FR" altLang="en-US" sz="2000" i="1" dirty="1">
                <a:ea typeface="+mn-ea"/>
                <a:cs typeface="+mn-cs"/>
              </a:rPr>
              <a:t>  </a:t>
            </a:r>
            <a:r>
              <a:rPr lang="fr-FR" altLang="en-US" sz="2000" i="1" dirty="1" smtClean="0">
                <a:ea typeface="+mn-ea"/>
                <a:cs typeface="+mn-cs"/>
              </a:rPr>
              <a:t> unreimbursed </a:t>
            </a:r>
            <a:r>
              <a:rPr lang="fr-FR" altLang="en-US" sz="2000" i="1" dirty="1">
                <a:ea typeface="+mn-ea"/>
                <a:cs typeface="+mn-cs"/>
              </a:rPr>
              <a:t>(suspended) costs should be </a:t>
            </a:r>
            <a:r>
              <a:rPr lang="fr-FR" altLang="en-US" sz="2000" i="1" dirty="1" smtClean="0">
                <a:ea typeface="+mn-ea"/>
                <a:cs typeface="+mn-cs"/>
              </a:rPr>
              <a:t>paid; </a:t>
            </a:r>
            <a:endParaRPr lang="fr-FR" altLang="en-US" sz="2000" i="1">
              <a:ea typeface="+mn-ea"/>
              <a:cs typeface="+mn-cs"/>
            </a:endParaRPr>
          </a:p>
          <a:p>
            <a:pPr marL="0" lvl="1" indent="0">
              <a:spcAft>
                <a:spcPts val="600"/>
              </a:spcAft>
              <a:buChar char="•"/>
              <a:defRPr/>
            </a:pPr>
            <a:r>
              <a:rPr lang="fr-FR" altLang="en-US" sz="2000" i="1" dirty="1" smtClean="0">
                <a:ea typeface="+mn-ea"/>
                <a:cs typeface="+mn-cs"/>
              </a:rPr>
              <a:t>  Submit </a:t>
            </a:r>
            <a:r>
              <a:rPr lang="fr-FR" altLang="en-US" sz="2000" i="1" dirty="1">
                <a:ea typeface="+mn-ea"/>
                <a:cs typeface="+mn-cs"/>
              </a:rPr>
              <a:t>a claim under the Disputes clause, which the cognizant</a:t>
            </a:r>
            <a:br>
              <a:rPr lang="fr-FR" altLang="en-US" sz="2000" i="1" dirty="1">
                <a:ea typeface="+mn-ea"/>
                <a:cs typeface="+mn-cs"/>
              </a:rPr>
            </a:br>
            <a:r>
              <a:rPr lang="fr-FR" altLang="en-US" sz="2000" i="1" dirty="1">
                <a:ea typeface="+mn-ea"/>
                <a:cs typeface="+mn-cs"/>
              </a:rPr>
              <a:t> </a:t>
            </a:r>
            <a:r>
              <a:rPr lang="fr-FR" altLang="en-US" sz="2000" i="1" dirty="1" smtClean="0">
                <a:ea typeface="+mn-ea"/>
                <a:cs typeface="+mn-cs"/>
              </a:rPr>
              <a:t>  </a:t>
            </a:r>
            <a:r>
              <a:rPr lang="fr-FR" altLang="en-US" sz="2000" i="1" dirty="1">
                <a:ea typeface="+mn-ea"/>
                <a:cs typeface="+mn-cs"/>
              </a:rPr>
              <a:t>contracting officer will process in accordance with agency </a:t>
            </a:r>
            <a:r>
              <a:rPr lang="fr-FR" altLang="en-US" sz="2000" i="1" dirty="1" smtClean="0">
                <a:ea typeface="+mn-ea"/>
                <a:cs typeface="+mn-cs"/>
              </a:rPr>
              <a:t>procedures; and</a:t>
            </a:r>
            <a:endParaRPr lang="fr-FR" altLang="en-US" sz="2000" i="1">
              <a:ea typeface="+mn-ea"/>
              <a:cs typeface="+mn-cs"/>
            </a:endParaRPr>
          </a:p>
          <a:p>
            <a:pPr marL="0" lvl="1" indent="0">
              <a:spcAft>
                <a:spcPts val="600"/>
              </a:spcAft>
              <a:buChar char="•"/>
              <a:defRPr/>
            </a:pPr>
            <a:r>
              <a:rPr lang="fr-FR" altLang="en-US" sz="2000" i="1" dirty="1" smtClean="0">
                <a:ea typeface="+mn-ea"/>
                <a:cs typeface="+mn-cs"/>
              </a:rPr>
              <a:t>  Appeal </a:t>
            </a:r>
            <a:r>
              <a:rPr lang="fr-FR" altLang="en-US" sz="2000" i="1" dirty="1">
                <a:ea typeface="+mn-ea"/>
                <a:cs typeface="+mn-cs"/>
              </a:rPr>
              <a:t>any adverse Final </a:t>
            </a:r>
            <a:r>
              <a:rPr lang="fr-FR" altLang="en-US" sz="2000" i="1" dirty="1" smtClean="0">
                <a:ea typeface="+mn-ea"/>
                <a:cs typeface="+mn-cs"/>
              </a:rPr>
              <a:t>Decision.</a:t>
            </a:r>
            <a:endParaRPr lang="fr-FR" altLang="en-US" sz="2000" i="1">
              <a:ea typeface="+mn-ea"/>
              <a:cs typeface="+mn-cs"/>
            </a:endParaRPr>
          </a:p>
        </p:txBody>
      </p:sp>
    </p:spTree>
    <p:extLst>
      <p:ext uri="{BB962C8B-B14F-4D97-AF65-F5344CB8AC3E}">
        <p14:creationId xmlns:p14="http://schemas.microsoft.com/office/powerpoint/2010/main" val="182615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0242" name="Title 1"/>
          <p:cNvSpPr>
            <a:spLocks noGrp="1"/>
          </p:cNvSpPr>
          <p:nvPr>
            <p:ph type="title" idx="4294967295"/>
          </p:nvPr>
        </p:nvSpPr>
        <p:spPr>
          <a:noFill/>
        </p:spPr>
        <p:txBody>
          <a:bodyPr/>
          <a:lstStyle/>
          <a:p>
            <a:r>
              <a:rPr lang="fr-FR" altLang="en-US" dirty="1" smtClean="0"/>
              <a:t>Cost or Price Evaluation</a:t>
            </a:r>
          </a:p>
        </p:txBody>
      </p:sp>
      <p:sp>
        <p:nvSpPr>
          <p:cNvPr id="6147" name="Content Placeholder 2"/>
          <p:cNvSpPr>
            <a:spLocks noGrp="1"/>
          </p:cNvSpPr>
          <p:nvPr>
            <p:ph idx="4294967295"/>
          </p:nvPr>
        </p:nvSpPr>
        <p:spPr>
          <a:xfrm>
            <a:off x="152400" y="1219200"/>
            <a:ext cx="8991600" cy="5105400"/>
          </a:xfrm>
        </p:spPr>
        <p:txBody>
          <a:bodyPr/>
          <a:lstStyle/>
          <a:p>
            <a:pPr>
              <a:defRPr/>
            </a:pPr>
            <a:r>
              <a:rPr lang="en-US" altLang="en-US" dirty="1" smtClean="0"/>
              <a:t>Price or cost to Government must be evaluated</a:t>
            </a:r>
          </a:p>
          <a:p>
            <a:pPr marL="0" indent="0">
              <a:buFontTx/>
              <a:buNone/>
              <a:defRPr/>
            </a:pPr>
            <a:endParaRPr lang="en-US" altLang="en-US" sz="2400" smtClean="0"/>
          </a:p>
          <a:p>
            <a:pPr>
              <a:defRPr/>
            </a:pPr>
            <a:r>
              <a:rPr lang="en-US" altLang="en-US" dirty="1" smtClean="0"/>
              <a:t>Negotiated procurements – RFP must state whether all non-cost or price factors, when combined, are more important than cost/price; approximately equal to cost /price; or significantly less important than cost/price</a:t>
            </a:r>
          </a:p>
          <a:p>
            <a:pPr>
              <a:defRPr/>
            </a:pPr>
            <a:endParaRPr lang="fr-FR" altLang="en-US" sz="2000" smtClean="0"/>
          </a:p>
          <a:p>
            <a:pPr>
              <a:buFontTx/>
              <a:buNone/>
              <a:defRPr/>
            </a:pPr>
            <a:endParaRPr lang="fr-FR" alt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1202" name="Title 1"/>
          <p:cNvSpPr>
            <a:spLocks noGrp="1"/>
          </p:cNvSpPr>
          <p:nvPr>
            <p:ph type="title" idx="4294967295"/>
          </p:nvPr>
        </p:nvSpPr>
        <p:spPr>
          <a:noFill/>
        </p:spPr>
        <p:txBody>
          <a:bodyPr/>
          <a:lstStyle/>
          <a:p>
            <a:r>
              <a:rPr lang="fr-FR" altLang="en-US" dirty="1" smtClean="0"/>
              <a:t>Post Script: Grants vs. Contracts</a:t>
            </a:r>
          </a:p>
        </p:txBody>
      </p:sp>
      <p:sp>
        <p:nvSpPr>
          <p:cNvPr id="51203" name="Content Placeholder 2"/>
          <p:cNvSpPr>
            <a:spLocks noGrp="1"/>
          </p:cNvSpPr>
          <p:nvPr>
            <p:ph idx="4294967295"/>
          </p:nvPr>
        </p:nvSpPr>
        <p:spPr>
          <a:xfrm>
            <a:off x="152400" y="1219200"/>
            <a:ext cx="8991600" cy="5105400"/>
          </a:xfrm>
        </p:spPr>
        <p:txBody>
          <a:bodyPr/>
          <a:lstStyle/>
          <a:p>
            <a:pPr marL="0" lvl="1" indent="0">
              <a:spcAft>
                <a:spcPts val="600"/>
              </a:spcAft>
              <a:buChar char="•"/>
              <a:defRPr/>
            </a:pPr>
            <a:r>
              <a:rPr lang="fr-FR" altLang="en-US" sz="2000" i="1" dirty="1">
                <a:ea typeface="+mn-ea"/>
                <a:cs typeface="+mn-cs"/>
              </a:rPr>
              <a:t> </a:t>
            </a:r>
            <a:r>
              <a:rPr lang="fr-FR" altLang="en-US" sz="2000" i="1" dirty="1" smtClean="0">
                <a:ea typeface="+mn-ea"/>
                <a:cs typeface="+mn-cs"/>
              </a:rPr>
              <a:t> Grants and </a:t>
            </a:r>
            <a:r>
              <a:rPr lang="fr-FR" altLang="en-US" sz="2000" i="1" dirty="1" smtClean="0">
                <a:ea typeface="+mn-ea"/>
                <a:cs typeface="+mn-cs"/>
              </a:rPr>
              <a:t>cooperative</a:t>
            </a:r>
            <a:r>
              <a:rPr lang="fr-FR" altLang="en-US" sz="2000" i="1" dirty="1" smtClean="0">
                <a:ea typeface="+mn-ea"/>
                <a:cs typeface="+mn-cs"/>
              </a:rPr>
              <a:t> </a:t>
            </a:r>
            <a:r>
              <a:rPr lang="fr-FR" altLang="en-US" sz="2000" i="1" dirty="1" smtClean="0">
                <a:ea typeface="+mn-ea"/>
                <a:cs typeface="+mn-cs"/>
              </a:rPr>
              <a:t>agreements</a:t>
            </a:r>
            <a:r>
              <a:rPr lang="fr-FR" altLang="en-US" sz="2000" i="1" dirty="1" smtClean="0">
                <a:ea typeface="+mn-ea"/>
                <a:cs typeface="+mn-cs"/>
              </a:rPr>
              <a:t> are NOT </a:t>
            </a:r>
            <a:r>
              <a:rPr lang="fr-FR" altLang="en-US" sz="2000" i="1" dirty="1" smtClean="0">
                <a:ea typeface="+mn-ea"/>
                <a:cs typeface="+mn-cs"/>
              </a:rPr>
              <a:t>procurement</a:t>
            </a:r>
            <a:r>
              <a:rPr lang="fr-FR" altLang="en-US" sz="2000" i="1" dirty="1" smtClean="0">
                <a:ea typeface="+mn-ea"/>
                <a:cs typeface="+mn-cs"/>
              </a:rPr>
              <a:t> </a:t>
            </a:r>
            <a:r>
              <a:rPr lang="fr-FR" altLang="en-US" sz="2000" i="1" dirty="1" smtClean="0">
                <a:ea typeface="+mn-ea"/>
                <a:cs typeface="+mn-cs"/>
              </a:rPr>
              <a:t>contracts</a:t>
            </a:r>
            <a:endParaRPr lang="fr-FR" altLang="en-US" sz="2000" i="1" smtClean="0">
              <a:ea typeface="+mn-ea"/>
              <a:cs typeface="+mn-cs"/>
            </a:endParaRPr>
          </a:p>
          <a:p>
            <a:pPr marL="400050" lvl="2" indent="0">
              <a:spcAft>
                <a:spcPts val="600"/>
              </a:spcAft>
              <a:defRPr/>
            </a:pPr>
            <a:r>
              <a:rPr lang="fr-FR" altLang="en-US" sz="1600" i="1" dirty="1" smtClean="0">
                <a:ea typeface="+mn-ea"/>
                <a:cs typeface="+mn-cs"/>
              </a:rPr>
              <a:t> FAR and TINA </a:t>
            </a:r>
            <a:r>
              <a:rPr lang="fr-FR" altLang="en-US" sz="1600" i="1" dirty="1" smtClean="0">
                <a:ea typeface="+mn-ea"/>
                <a:cs typeface="+mn-cs"/>
              </a:rPr>
              <a:t>don’t</a:t>
            </a:r>
            <a:r>
              <a:rPr lang="fr-FR" altLang="en-US" sz="1600" i="1" dirty="1" smtClean="0">
                <a:ea typeface="+mn-ea"/>
                <a:cs typeface="+mn-cs"/>
              </a:rPr>
              <a:t> </a:t>
            </a:r>
            <a:r>
              <a:rPr lang="fr-FR" altLang="en-US" sz="1600" i="1" dirty="1" smtClean="0">
                <a:ea typeface="+mn-ea"/>
                <a:cs typeface="+mn-cs"/>
              </a:rPr>
              <a:t>apply</a:t>
            </a:r>
            <a:r>
              <a:rPr lang="fr-FR" altLang="en-US" sz="1600" i="1" dirty="1" smtClean="0">
                <a:ea typeface="+mn-ea"/>
                <a:cs typeface="+mn-cs"/>
              </a:rPr>
              <a:t>, </a:t>
            </a:r>
            <a:r>
              <a:rPr lang="fr-FR" altLang="en-US" sz="1600" i="1" dirty="1" smtClean="0">
                <a:ea typeface="+mn-ea"/>
                <a:cs typeface="+mn-cs"/>
              </a:rPr>
              <a:t>except</a:t>
            </a:r>
            <a:r>
              <a:rPr lang="fr-FR" altLang="en-US" sz="1600" i="1" dirty="1" smtClean="0">
                <a:ea typeface="+mn-ea"/>
                <a:cs typeface="+mn-cs"/>
              </a:rPr>
              <a:t>…</a:t>
            </a:r>
          </a:p>
          <a:p>
            <a:pPr marL="400050" lvl="2" indent="0">
              <a:spcAft>
                <a:spcPts val="600"/>
              </a:spcAft>
              <a:defRPr/>
            </a:pPr>
            <a:r>
              <a:rPr lang="fr-FR" altLang="en-US" sz="1600" i="1" dirty="1" smtClean="0">
                <a:ea typeface="+mn-ea"/>
                <a:cs typeface="+mn-cs"/>
              </a:rPr>
              <a:t> FAR and CAS </a:t>
            </a:r>
            <a:r>
              <a:rPr lang="fr-FR" altLang="en-US" sz="1600" i="1" dirty="1" smtClean="0">
                <a:ea typeface="+mn-ea"/>
                <a:cs typeface="+mn-cs"/>
              </a:rPr>
              <a:t>may</a:t>
            </a:r>
            <a:r>
              <a:rPr lang="fr-FR" altLang="en-US" sz="1600" i="1" dirty="1" smtClean="0">
                <a:ea typeface="+mn-ea"/>
                <a:cs typeface="+mn-cs"/>
              </a:rPr>
              <a:t> </a:t>
            </a:r>
            <a:r>
              <a:rPr lang="fr-FR" altLang="en-US" sz="1600" i="1" dirty="1" smtClean="0">
                <a:ea typeface="+mn-ea"/>
                <a:cs typeface="+mn-cs"/>
              </a:rPr>
              <a:t>apply</a:t>
            </a:r>
            <a:r>
              <a:rPr lang="fr-FR" altLang="en-US" sz="1600" i="1" dirty="1" smtClean="0">
                <a:ea typeface="+mn-ea"/>
                <a:cs typeface="+mn-cs"/>
              </a:rPr>
              <a:t> if </a:t>
            </a:r>
            <a:r>
              <a:rPr lang="fr-FR" altLang="en-US" sz="1600" i="1" dirty="1" smtClean="0">
                <a:ea typeface="+mn-ea"/>
                <a:cs typeface="+mn-cs"/>
              </a:rPr>
              <a:t>recipient</a:t>
            </a:r>
            <a:r>
              <a:rPr lang="fr-FR" altLang="en-US" sz="1600" i="1" dirty="1" smtClean="0">
                <a:ea typeface="+mn-ea"/>
                <a:cs typeface="+mn-cs"/>
              </a:rPr>
              <a:t> </a:t>
            </a:r>
            <a:r>
              <a:rPr lang="fr-FR" altLang="en-US" sz="1600" i="1" dirty="1" smtClean="0">
                <a:ea typeface="+mn-ea"/>
                <a:cs typeface="+mn-cs"/>
              </a:rPr>
              <a:t>is</a:t>
            </a:r>
            <a:r>
              <a:rPr lang="fr-FR" altLang="en-US" sz="1600" i="1" dirty="1" smtClean="0">
                <a:ea typeface="+mn-ea"/>
                <a:cs typeface="+mn-cs"/>
              </a:rPr>
              <a:t> </a:t>
            </a:r>
            <a:r>
              <a:rPr lang="fr-FR" altLang="en-US" sz="1600" i="1" dirty="1" smtClean="0">
                <a:ea typeface="+mn-ea"/>
                <a:cs typeface="+mn-cs"/>
              </a:rPr>
              <a:t>otherwise</a:t>
            </a:r>
            <a:r>
              <a:rPr lang="fr-FR" altLang="en-US" sz="1600" i="1" dirty="1" smtClean="0">
                <a:ea typeface="+mn-ea"/>
                <a:cs typeface="+mn-cs"/>
              </a:rPr>
              <a:t> </a:t>
            </a:r>
            <a:r>
              <a:rPr lang="fr-FR" altLang="en-US" sz="1600" i="1" dirty="1" smtClean="0">
                <a:ea typeface="+mn-ea"/>
                <a:cs typeface="+mn-cs"/>
              </a:rPr>
              <a:t>required</a:t>
            </a:r>
            <a:r>
              <a:rPr lang="fr-FR" altLang="en-US" sz="1600" i="1" dirty="1" smtClean="0">
                <a:ea typeface="+mn-ea"/>
                <a:cs typeface="+mn-cs"/>
              </a:rPr>
              <a:t> to </a:t>
            </a:r>
            <a:r>
              <a:rPr lang="fr-FR" altLang="en-US" sz="1600" i="1" dirty="1" smtClean="0">
                <a:ea typeface="+mn-ea"/>
                <a:cs typeface="+mn-cs"/>
              </a:rPr>
              <a:t>comply</a:t>
            </a:r>
            <a:r>
              <a:rPr lang="fr-FR" altLang="en-US" sz="1600" i="1" dirty="1" smtClean="0">
                <a:ea typeface="+mn-ea"/>
                <a:cs typeface="+mn-cs"/>
              </a:rPr>
              <a:t> </a:t>
            </a:r>
            <a:r>
              <a:rPr lang="fr-FR" altLang="en-US" sz="1600" i="1" dirty="1" smtClean="0">
                <a:ea typeface="+mn-ea"/>
                <a:cs typeface="+mn-cs"/>
              </a:rPr>
              <a:t>with</a:t>
            </a:r>
            <a:r>
              <a:rPr lang="fr-FR" altLang="en-US" sz="1600" i="1" dirty="1" smtClean="0">
                <a:ea typeface="+mn-ea"/>
                <a:cs typeface="+mn-cs"/>
              </a:rPr>
              <a:t> FAR and CAS</a:t>
            </a:r>
          </a:p>
          <a:p>
            <a:pPr marL="400050" lvl="2" indent="0">
              <a:spcAft>
                <a:spcPts val="600"/>
              </a:spcAft>
              <a:defRPr/>
            </a:pPr>
            <a:r>
              <a:rPr lang="fr-FR" altLang="en-US" sz="1600" i="1" dirty="1" smtClean="0">
                <a:ea typeface="+mn-ea"/>
                <a:cs typeface="+mn-cs"/>
              </a:rPr>
              <a:t> </a:t>
            </a:r>
            <a:r>
              <a:rPr lang="fr-FR" altLang="en-US" sz="1600" i="1" dirty="1" smtClean="0">
                <a:ea typeface="+mn-ea"/>
                <a:cs typeface="+mn-cs"/>
              </a:rPr>
              <a:t>Otherwise</a:t>
            </a:r>
            <a:r>
              <a:rPr lang="fr-FR" altLang="en-US" sz="1600" i="1" dirty="1" smtClean="0">
                <a:ea typeface="+mn-ea"/>
                <a:cs typeface="+mn-cs"/>
              </a:rPr>
              <a:t>, the </a:t>
            </a:r>
            <a:r>
              <a:rPr lang="fr-FR" altLang="en-US" sz="1600" i="1" dirty="1" smtClean="0">
                <a:ea typeface="+mn-ea"/>
                <a:cs typeface="+mn-cs"/>
              </a:rPr>
              <a:t>OMB’s</a:t>
            </a:r>
            <a:r>
              <a:rPr lang="fr-FR" altLang="en-US" sz="1600" i="1" dirty="1" smtClean="0">
                <a:ea typeface="+mn-ea"/>
                <a:cs typeface="+mn-cs"/>
              </a:rPr>
              <a:t> </a:t>
            </a:r>
            <a:r>
              <a:rPr lang="fr-FR" altLang="en-US" sz="1600" i="1" dirty="1">
                <a:ea typeface="+mn-ea"/>
                <a:cs typeface="+mn-cs"/>
              </a:rPr>
              <a:t>c</a:t>
            </a:r>
            <a:r>
              <a:rPr lang="fr-FR" altLang="en-US" sz="1600" i="1" dirty="1" smtClean="0">
                <a:ea typeface="+mn-ea"/>
                <a:cs typeface="+mn-cs"/>
              </a:rPr>
              <a:t>ost</a:t>
            </a:r>
            <a:r>
              <a:rPr lang="fr-FR" altLang="en-US" sz="1600" i="1" dirty="1" smtClean="0">
                <a:ea typeface="+mn-ea"/>
                <a:cs typeface="+mn-cs"/>
              </a:rPr>
              <a:t> </a:t>
            </a:r>
            <a:r>
              <a:rPr lang="fr-FR" altLang="en-US" sz="1600" i="1" dirty="1" smtClean="0">
                <a:ea typeface="+mn-ea"/>
                <a:cs typeface="+mn-cs"/>
              </a:rPr>
              <a:t>principles</a:t>
            </a:r>
            <a:r>
              <a:rPr lang="fr-FR" altLang="en-US" sz="1600" i="1" dirty="1" smtClean="0">
                <a:ea typeface="+mn-ea"/>
                <a:cs typeface="+mn-cs"/>
              </a:rPr>
              <a:t> (</a:t>
            </a:r>
            <a:r>
              <a:rPr lang="fr-FR" altLang="en-US" sz="1600" i="1" dirty="1" smtClean="0">
                <a:ea typeface="+mn-ea"/>
                <a:cs typeface="+mn-cs"/>
              </a:rPr>
              <a:t>Subpart</a:t>
            </a:r>
            <a:r>
              <a:rPr lang="fr-FR" altLang="en-US" sz="1600" i="1" dirty="1" smtClean="0">
                <a:ea typeface="+mn-ea"/>
                <a:cs typeface="+mn-cs"/>
              </a:rPr>
              <a:t> E – 2 CFR 200.400) </a:t>
            </a:r>
            <a:r>
              <a:rPr lang="fr-FR" altLang="en-US" sz="1600" i="1" dirty="1" smtClean="0">
                <a:ea typeface="+mn-ea"/>
                <a:cs typeface="+mn-cs"/>
              </a:rPr>
              <a:t>govern</a:t>
            </a:r>
            <a:r>
              <a:rPr lang="fr-FR" altLang="en-US" sz="1600" i="1" dirty="1" smtClean="0">
                <a:ea typeface="+mn-ea"/>
                <a:cs typeface="+mn-cs"/>
              </a:rPr>
              <a:t> </a:t>
            </a:r>
            <a:r>
              <a:rPr lang="fr-FR" altLang="en-US" sz="1600" i="1" dirty="1" smtClean="0">
                <a:ea typeface="+mn-ea"/>
                <a:cs typeface="+mn-cs"/>
              </a:rPr>
              <a:t>cost</a:t>
            </a:r>
            <a:r>
              <a:rPr lang="fr-FR" altLang="en-US" sz="1600" i="1" dirty="1" smtClean="0">
                <a:ea typeface="+mn-ea"/>
                <a:cs typeface="+mn-cs"/>
              </a:rPr>
              <a:t> </a:t>
            </a:r>
            <a:r>
              <a:rPr lang="fr-FR" altLang="en-US" sz="1600" i="1" dirty="1" smtClean="0">
                <a:ea typeface="+mn-ea"/>
                <a:cs typeface="+mn-cs"/>
              </a:rPr>
              <a:t>allowability</a:t>
            </a:r>
            <a:endParaRPr lang="fr-FR" altLang="en-US" sz="800" i="1" smtClean="0">
              <a:ea typeface="+mn-ea"/>
              <a:cs typeface="+mn-cs"/>
            </a:endParaRPr>
          </a:p>
          <a:p>
            <a:pPr marL="400050" lvl="2" indent="0">
              <a:spcAft>
                <a:spcPts val="600"/>
              </a:spcAft>
              <a:defRPr/>
            </a:pPr>
            <a:r>
              <a:rPr lang="fr-FR" altLang="en-US" sz="1600" i="1" dirty="1" smtClean="0">
                <a:ea typeface="+mn-ea"/>
                <a:cs typeface="+mn-cs"/>
              </a:rPr>
              <a:t> The OMB </a:t>
            </a:r>
            <a:r>
              <a:rPr lang="fr-FR" altLang="en-US" sz="1600" i="1" dirty="1" smtClean="0">
                <a:ea typeface="+mn-ea"/>
                <a:cs typeface="+mn-cs"/>
              </a:rPr>
              <a:t>cost</a:t>
            </a:r>
            <a:r>
              <a:rPr lang="fr-FR" altLang="en-US" sz="1600" i="1" dirty="1" smtClean="0">
                <a:ea typeface="+mn-ea"/>
                <a:cs typeface="+mn-cs"/>
              </a:rPr>
              <a:t> </a:t>
            </a:r>
            <a:r>
              <a:rPr lang="fr-FR" altLang="en-US" sz="1600" i="1" dirty="1" smtClean="0">
                <a:ea typeface="+mn-ea"/>
                <a:cs typeface="+mn-cs"/>
              </a:rPr>
              <a:t>principles</a:t>
            </a:r>
            <a:r>
              <a:rPr lang="fr-FR" altLang="en-US" sz="1600" i="1" dirty="1" smtClean="0">
                <a:ea typeface="+mn-ea"/>
                <a:cs typeface="+mn-cs"/>
              </a:rPr>
              <a:t> are </a:t>
            </a:r>
            <a:r>
              <a:rPr lang="fr-FR" altLang="en-US" sz="1600" i="1" dirty="1" smtClean="0">
                <a:ea typeface="+mn-ea"/>
                <a:cs typeface="+mn-cs"/>
              </a:rPr>
              <a:t>similar</a:t>
            </a:r>
            <a:r>
              <a:rPr lang="fr-FR" altLang="en-US" sz="1600" i="1" dirty="1" smtClean="0">
                <a:ea typeface="+mn-ea"/>
                <a:cs typeface="+mn-cs"/>
              </a:rPr>
              <a:t> to, but have </a:t>
            </a:r>
            <a:r>
              <a:rPr lang="fr-FR" altLang="en-US" sz="1600" i="1" dirty="1" smtClean="0">
                <a:ea typeface="+mn-ea"/>
                <a:cs typeface="+mn-cs"/>
              </a:rPr>
              <a:t>many</a:t>
            </a:r>
            <a:r>
              <a:rPr lang="fr-FR" altLang="en-US" sz="1600" i="1" dirty="1" smtClean="0">
                <a:ea typeface="+mn-ea"/>
                <a:cs typeface="+mn-cs"/>
              </a:rPr>
              <a:t> </a:t>
            </a:r>
            <a:r>
              <a:rPr lang="fr-FR" altLang="en-US" sz="1600" i="1" dirty="1" smtClean="0">
                <a:ea typeface="+mn-ea"/>
                <a:cs typeface="+mn-cs"/>
              </a:rPr>
              <a:t>subtle</a:t>
            </a:r>
            <a:r>
              <a:rPr lang="fr-FR" altLang="en-US" sz="1600" i="1" dirty="1" smtClean="0">
                <a:ea typeface="+mn-ea"/>
                <a:cs typeface="+mn-cs"/>
              </a:rPr>
              <a:t> </a:t>
            </a:r>
            <a:r>
              <a:rPr lang="fr-FR" altLang="en-US" sz="1600" i="1" dirty="1" smtClean="0">
                <a:ea typeface="+mn-ea"/>
                <a:cs typeface="+mn-cs"/>
              </a:rPr>
              <a:t>differences</a:t>
            </a:r>
            <a:r>
              <a:rPr lang="fr-FR" altLang="en-US" sz="1600" i="1" dirty="1" smtClean="0">
                <a:ea typeface="+mn-ea"/>
                <a:cs typeface="+mn-cs"/>
              </a:rPr>
              <a:t> </a:t>
            </a:r>
            <a:r>
              <a:rPr lang="fr-FR" altLang="en-US" sz="1600" i="1" dirty="1" smtClean="0">
                <a:ea typeface="+mn-ea"/>
                <a:cs typeface="+mn-cs"/>
              </a:rPr>
              <a:t>from</a:t>
            </a:r>
            <a:r>
              <a:rPr lang="fr-FR" altLang="en-US" sz="1600" i="1" dirty="1" smtClean="0">
                <a:ea typeface="+mn-ea"/>
                <a:cs typeface="+mn-cs"/>
              </a:rPr>
              <a:t>, the FAR </a:t>
            </a:r>
            <a:r>
              <a:rPr lang="fr-FR" altLang="en-US" sz="1600" i="1" dirty="1">
                <a:ea typeface="+mn-ea"/>
                <a:cs typeface="+mn-cs"/>
              </a:rPr>
              <a:t>c</a:t>
            </a:r>
            <a:r>
              <a:rPr lang="fr-FR" altLang="en-US" sz="1600" i="1" dirty="1" smtClean="0">
                <a:ea typeface="+mn-ea"/>
                <a:cs typeface="+mn-cs"/>
              </a:rPr>
              <a:t>ost</a:t>
            </a:r>
            <a:r>
              <a:rPr lang="fr-FR" altLang="en-US" sz="1600" i="1" dirty="1" smtClean="0">
                <a:ea typeface="+mn-ea"/>
                <a:cs typeface="+mn-cs"/>
              </a:rPr>
              <a:t> </a:t>
            </a:r>
            <a:r>
              <a:rPr lang="fr-FR" altLang="en-US" sz="1600" i="1" dirty="1" smtClean="0">
                <a:ea typeface="+mn-ea"/>
                <a:cs typeface="+mn-cs"/>
              </a:rPr>
              <a:t>principles</a:t>
            </a:r>
            <a:endParaRPr lang="fr-FR" altLang="en-US" sz="1600" i="1" smtClean="0">
              <a:ea typeface="+mn-ea"/>
              <a:cs typeface="+mn-cs"/>
            </a:endParaRPr>
          </a:p>
          <a:p>
            <a:pPr marL="400050" lvl="2" indent="0">
              <a:spcAft>
                <a:spcPts val="600"/>
              </a:spcAft>
              <a:defRPr/>
            </a:pPr>
            <a:r>
              <a:rPr lang="fr-FR" altLang="en-US" sz="1600" i="1" dirty="1" smtClean="0">
                <a:ea typeface="+mn-ea"/>
                <a:cs typeface="+mn-cs"/>
              </a:rPr>
              <a:t> The </a:t>
            </a:r>
            <a:r>
              <a:rPr lang="fr-FR" altLang="en-US" sz="1600" i="1" dirty="1" smtClean="0">
                <a:ea typeface="+mn-ea"/>
                <a:cs typeface="+mn-cs"/>
              </a:rPr>
              <a:t>appendicies</a:t>
            </a:r>
            <a:r>
              <a:rPr lang="fr-FR" altLang="en-US" sz="1600" i="1" dirty="1" smtClean="0">
                <a:ea typeface="+mn-ea"/>
                <a:cs typeface="+mn-cs"/>
              </a:rPr>
              <a:t> to 2 CFR 200 </a:t>
            </a:r>
            <a:r>
              <a:rPr lang="fr-FR" altLang="en-US" sz="1600" i="1" dirty="1" smtClean="0">
                <a:ea typeface="+mn-ea"/>
                <a:cs typeface="+mn-cs"/>
              </a:rPr>
              <a:t>prescribe</a:t>
            </a:r>
            <a:r>
              <a:rPr lang="fr-FR" altLang="en-US" sz="1600" i="1" dirty="1" smtClean="0">
                <a:ea typeface="+mn-ea"/>
                <a:cs typeface="+mn-cs"/>
              </a:rPr>
              <a:t> indirect </a:t>
            </a:r>
            <a:r>
              <a:rPr lang="fr-FR" altLang="en-US" sz="1600" i="1" dirty="1" smtClean="0">
                <a:ea typeface="+mn-ea"/>
                <a:cs typeface="+mn-cs"/>
              </a:rPr>
              <a:t>cost</a:t>
            </a:r>
            <a:r>
              <a:rPr lang="fr-FR" altLang="en-US" sz="1600" i="1" dirty="1" smtClean="0">
                <a:ea typeface="+mn-ea"/>
                <a:cs typeface="+mn-cs"/>
              </a:rPr>
              <a:t> rate </a:t>
            </a:r>
            <a:r>
              <a:rPr lang="fr-FR" altLang="en-US" sz="1600" i="1" dirty="1" smtClean="0">
                <a:ea typeface="+mn-ea"/>
                <a:cs typeface="+mn-cs"/>
              </a:rPr>
              <a:t>approaches</a:t>
            </a:r>
            <a:r>
              <a:rPr lang="fr-FR" altLang="en-US" sz="1600" i="1" dirty="1" smtClean="0">
                <a:ea typeface="+mn-ea"/>
                <a:cs typeface="+mn-cs"/>
              </a:rPr>
              <a:t> for </a:t>
            </a:r>
            <a:r>
              <a:rPr lang="fr-FR" altLang="en-US" sz="1600" i="1" dirty="1" smtClean="0">
                <a:ea typeface="+mn-ea"/>
                <a:cs typeface="+mn-cs"/>
              </a:rPr>
              <a:t>different</a:t>
            </a:r>
            <a:r>
              <a:rPr lang="fr-FR" altLang="en-US" sz="1600" i="1" dirty="1" smtClean="0">
                <a:ea typeface="+mn-ea"/>
                <a:cs typeface="+mn-cs"/>
              </a:rPr>
              <a:t> segments of </a:t>
            </a:r>
            <a:r>
              <a:rPr lang="fr-FR" altLang="en-US" sz="1600" i="1" dirty="1" smtClean="0">
                <a:ea typeface="+mn-ea"/>
                <a:cs typeface="+mn-cs"/>
              </a:rPr>
              <a:t>different</a:t>
            </a:r>
            <a:r>
              <a:rPr lang="fr-FR" altLang="en-US" sz="1600" i="1" dirty="1" smtClean="0">
                <a:ea typeface="+mn-ea"/>
                <a:cs typeface="+mn-cs"/>
              </a:rPr>
              <a:t> types of non-</a:t>
            </a:r>
            <a:r>
              <a:rPr lang="fr-FR" altLang="en-US" sz="1600" i="1" dirty="1" smtClean="0">
                <a:ea typeface="+mn-ea"/>
                <a:cs typeface="+mn-cs"/>
              </a:rPr>
              <a:t>Federal</a:t>
            </a:r>
            <a:r>
              <a:rPr lang="fr-FR" altLang="en-US" sz="1600" i="1" dirty="1" smtClean="0">
                <a:ea typeface="+mn-ea"/>
                <a:cs typeface="+mn-cs"/>
              </a:rPr>
              <a:t> </a:t>
            </a:r>
            <a:r>
              <a:rPr lang="fr-FR" altLang="en-US" sz="1600" i="1" dirty="1" smtClean="0">
                <a:ea typeface="+mn-ea"/>
                <a:cs typeface="+mn-cs"/>
              </a:rPr>
              <a:t>entities</a:t>
            </a:r>
            <a:r>
              <a:rPr lang="fr-FR" altLang="en-US" sz="1600" i="1" dirty="1" smtClean="0">
                <a:ea typeface="+mn-ea"/>
                <a:cs typeface="+mn-cs"/>
              </a:rPr>
              <a:t> (but not for-profit </a:t>
            </a:r>
            <a:r>
              <a:rPr lang="fr-FR" altLang="en-US" sz="1600" i="1" dirty="1" smtClean="0">
                <a:ea typeface="+mn-ea"/>
                <a:cs typeface="+mn-cs"/>
              </a:rPr>
              <a:t>entities</a:t>
            </a:r>
            <a:r>
              <a:rPr lang="fr-FR" altLang="en-US" sz="1600" i="1" dirty="1" smtClean="0">
                <a:ea typeface="+mn-ea"/>
                <a:cs typeface="+mn-cs"/>
              </a:rPr>
              <a:t>)</a:t>
            </a:r>
          </a:p>
          <a:p>
            <a:pPr marL="400050" lvl="2" indent="0">
              <a:spcAft>
                <a:spcPts val="600"/>
              </a:spcAft>
              <a:defRPr/>
            </a:pPr>
            <a:r>
              <a:rPr lang="fr-FR" altLang="en-US" sz="1600" i="1" dirty="1">
                <a:ea typeface="+mn-ea"/>
                <a:cs typeface="+mn-cs"/>
              </a:rPr>
              <a:t>  The </a:t>
            </a:r>
            <a:r>
              <a:rPr lang="fr-FR" altLang="en-US" sz="1600" i="1" dirty="1" smtClean="0">
                <a:ea typeface="+mn-ea"/>
                <a:cs typeface="+mn-cs"/>
              </a:rPr>
              <a:t>terms</a:t>
            </a:r>
            <a:r>
              <a:rPr lang="fr-FR" altLang="en-US" sz="1600" i="1" dirty="1" smtClean="0">
                <a:ea typeface="+mn-ea"/>
                <a:cs typeface="+mn-cs"/>
              </a:rPr>
              <a:t> </a:t>
            </a:r>
            <a:r>
              <a:rPr lang="fr-FR" altLang="en-US" sz="1600" i="1" dirty="1">
                <a:ea typeface="+mn-ea"/>
                <a:cs typeface="+mn-cs"/>
              </a:rPr>
              <a:t>to </a:t>
            </a:r>
            <a:r>
              <a:rPr lang="fr-FR" altLang="en-US" sz="1600" i="1" dirty="1">
                <a:ea typeface="+mn-ea"/>
                <a:cs typeface="+mn-cs"/>
              </a:rPr>
              <a:t>describe</a:t>
            </a:r>
            <a:r>
              <a:rPr lang="fr-FR" altLang="en-US" sz="1600" i="1" dirty="1">
                <a:ea typeface="+mn-ea"/>
                <a:cs typeface="+mn-cs"/>
              </a:rPr>
              <a:t> </a:t>
            </a:r>
            <a:r>
              <a:rPr lang="fr-FR" altLang="en-US" sz="1600" i="1" dirty="1">
                <a:ea typeface="+mn-ea"/>
                <a:cs typeface="+mn-cs"/>
              </a:rPr>
              <a:t>pricing</a:t>
            </a:r>
            <a:r>
              <a:rPr lang="fr-FR" altLang="en-US" sz="1600" i="1" dirty="1">
                <a:ea typeface="+mn-ea"/>
                <a:cs typeface="+mn-cs"/>
              </a:rPr>
              <a:t> rates, </a:t>
            </a:r>
            <a:r>
              <a:rPr lang="fr-FR" altLang="en-US" sz="1600" i="1" dirty="1">
                <a:ea typeface="+mn-ea"/>
                <a:cs typeface="+mn-cs"/>
              </a:rPr>
              <a:t>provisional</a:t>
            </a:r>
            <a:r>
              <a:rPr lang="fr-FR" altLang="en-US" sz="1600" i="1" dirty="1">
                <a:ea typeface="+mn-ea"/>
                <a:cs typeface="+mn-cs"/>
              </a:rPr>
              <a:t> </a:t>
            </a:r>
            <a:r>
              <a:rPr lang="fr-FR" altLang="en-US" sz="1600" i="1" dirty="1">
                <a:ea typeface="+mn-ea"/>
                <a:cs typeface="+mn-cs"/>
              </a:rPr>
              <a:t>billing</a:t>
            </a:r>
            <a:r>
              <a:rPr lang="fr-FR" altLang="en-US" sz="1600" i="1" dirty="1">
                <a:ea typeface="+mn-ea"/>
                <a:cs typeface="+mn-cs"/>
              </a:rPr>
              <a:t> rates, and final rates </a:t>
            </a:r>
            <a:r>
              <a:rPr lang="fr-FR" altLang="en-US" sz="1600" i="1" dirty="1">
                <a:ea typeface="+mn-ea"/>
                <a:cs typeface="+mn-cs"/>
              </a:rPr>
              <a:t>is</a:t>
            </a:r>
            <a:r>
              <a:rPr lang="fr-FR" altLang="en-US" sz="1600" i="1" dirty="1">
                <a:ea typeface="+mn-ea"/>
                <a:cs typeface="+mn-cs"/>
              </a:rPr>
              <a:t> </a:t>
            </a:r>
            <a:r>
              <a:rPr lang="fr-FR" altLang="en-US" sz="1600" i="1" dirty="1" smtClean="0">
                <a:ea typeface="+mn-ea"/>
                <a:cs typeface="+mn-cs"/>
              </a:rPr>
              <a:t>either</a:t>
            </a:r>
            <a:r>
              <a:rPr lang="fr-FR" altLang="en-US" sz="1600" i="1" dirty="1" smtClean="0">
                <a:ea typeface="+mn-ea"/>
                <a:cs typeface="+mn-cs"/>
              </a:rPr>
              <a:t> a </a:t>
            </a:r>
            <a:r>
              <a:rPr lang="fr-FR" altLang="en-US" sz="1600" b="1" i="1" dirty="1">
                <a:ea typeface="+mn-ea"/>
                <a:cs typeface="+mn-cs"/>
              </a:rPr>
              <a:t>Negotiated</a:t>
            </a:r>
            <a:r>
              <a:rPr lang="fr-FR" altLang="en-US" sz="1600" b="1" i="1" dirty="1">
                <a:ea typeface="+mn-ea"/>
                <a:cs typeface="+mn-cs"/>
              </a:rPr>
              <a:t> Final Indirect </a:t>
            </a:r>
            <a:r>
              <a:rPr lang="fr-FR" altLang="en-US" sz="1600" b="1" i="1" dirty="1">
                <a:ea typeface="+mn-ea"/>
                <a:cs typeface="+mn-cs"/>
              </a:rPr>
              <a:t>Cost</a:t>
            </a:r>
            <a:r>
              <a:rPr lang="fr-FR" altLang="en-US" sz="1600" b="1" i="1" dirty="1">
                <a:ea typeface="+mn-ea"/>
                <a:cs typeface="+mn-cs"/>
              </a:rPr>
              <a:t> Rate Agreement (NICRA</a:t>
            </a:r>
            <a:r>
              <a:rPr lang="fr-FR" altLang="en-US" sz="1600" b="1" i="1" dirty="1" smtClean="0">
                <a:ea typeface="+mn-ea"/>
                <a:cs typeface="+mn-cs"/>
              </a:rPr>
              <a:t>) </a:t>
            </a:r>
            <a:r>
              <a:rPr lang="fr-FR" altLang="en-US" sz="1600" i="1" dirty="1" smtClean="0">
                <a:ea typeface="+mn-ea"/>
                <a:cs typeface="+mn-cs"/>
              </a:rPr>
              <a:t>or a </a:t>
            </a:r>
            <a:r>
              <a:rPr lang="fr-FR" altLang="en-US" sz="1600" b="1" i="1" dirty="1" smtClean="0">
                <a:ea typeface="+mn-ea"/>
                <a:cs typeface="+mn-cs"/>
              </a:rPr>
              <a:t>Cost</a:t>
            </a:r>
            <a:r>
              <a:rPr lang="fr-FR" altLang="en-US" sz="1600" b="1" i="1" dirty="1" smtClean="0">
                <a:ea typeface="+mn-ea"/>
                <a:cs typeface="+mn-cs"/>
              </a:rPr>
              <a:t> Allocation Plan </a:t>
            </a:r>
            <a:r>
              <a:rPr lang="fr-FR" altLang="en-US" sz="1600" i="1" dirty="1" smtClean="0">
                <a:ea typeface="+mn-ea"/>
                <a:cs typeface="+mn-cs"/>
              </a:rPr>
              <a:t>(for certain </a:t>
            </a:r>
            <a:r>
              <a:rPr lang="fr-FR" altLang="en-US" sz="1600" i="1" dirty="1" smtClean="0">
                <a:ea typeface="+mn-ea"/>
                <a:cs typeface="+mn-cs"/>
              </a:rPr>
              <a:t>organizations</a:t>
            </a:r>
            <a:r>
              <a:rPr lang="fr-FR" altLang="en-US" sz="1600" i="1" dirty="1" smtClean="0">
                <a:ea typeface="+mn-ea"/>
                <a:cs typeface="+mn-cs"/>
              </a:rPr>
              <a:t>)</a:t>
            </a:r>
          </a:p>
          <a:p>
            <a:pPr marL="400050" lvl="2" indent="0">
              <a:spcAft>
                <a:spcPts val="600"/>
              </a:spcAft>
              <a:defRPr/>
            </a:pPr>
            <a:r>
              <a:rPr lang="fr-FR" altLang="en-US" sz="1600" i="1" dirty="1">
                <a:ea typeface="+mn-ea"/>
                <a:cs typeface="+mn-cs"/>
              </a:rPr>
              <a:t> </a:t>
            </a:r>
            <a:r>
              <a:rPr lang="fr-FR" altLang="en-US" sz="1600" i="1" dirty="1" smtClean="0">
                <a:ea typeface="+mn-ea"/>
                <a:cs typeface="+mn-cs"/>
              </a:rPr>
              <a:t>2 CFR 200.414(h), effective </a:t>
            </a:r>
            <a:r>
              <a:rPr lang="fr-FR" altLang="en-US" sz="1600" i="1" dirty="1" smtClean="0">
                <a:ea typeface="+mn-ea"/>
                <a:cs typeface="+mn-cs"/>
              </a:rPr>
              <a:t>November</a:t>
            </a:r>
            <a:r>
              <a:rPr lang="fr-FR" altLang="en-US" sz="1600" i="1" dirty="1" smtClean="0">
                <a:ea typeface="+mn-ea"/>
                <a:cs typeface="+mn-cs"/>
              </a:rPr>
              <a:t> 12, 2020, all </a:t>
            </a:r>
            <a:r>
              <a:rPr lang="fr-FR" altLang="en-US" sz="1600" b="1" i="1" dirty="1" smtClean="0">
                <a:ea typeface="+mn-ea"/>
                <a:cs typeface="+mn-cs"/>
              </a:rPr>
              <a:t>NICRAs</a:t>
            </a:r>
            <a:r>
              <a:rPr lang="fr-FR" altLang="en-US" sz="1600" b="1" i="1" dirty="1" smtClean="0">
                <a:ea typeface="+mn-ea"/>
                <a:cs typeface="+mn-cs"/>
              </a:rPr>
              <a:t> </a:t>
            </a:r>
            <a:r>
              <a:rPr lang="fr-FR" altLang="en-US" sz="1600" b="1" i="1" dirty="1" smtClean="0">
                <a:ea typeface="+mn-ea"/>
                <a:cs typeface="+mn-cs"/>
              </a:rPr>
              <a:t>will</a:t>
            </a:r>
            <a:r>
              <a:rPr lang="fr-FR" altLang="en-US" sz="1600" b="1" i="1" dirty="1" smtClean="0">
                <a:ea typeface="+mn-ea"/>
                <a:cs typeface="+mn-cs"/>
              </a:rPr>
              <a:t> </a:t>
            </a:r>
            <a:r>
              <a:rPr lang="fr-FR" altLang="en-US" sz="1600" b="1" i="1" dirty="1" smtClean="0">
                <a:ea typeface="+mn-ea"/>
                <a:cs typeface="+mn-cs"/>
              </a:rPr>
              <a:t>be</a:t>
            </a:r>
            <a:r>
              <a:rPr lang="fr-FR" altLang="en-US" sz="1600" b="1" i="1" dirty="1" smtClean="0">
                <a:ea typeface="+mn-ea"/>
                <a:cs typeface="+mn-cs"/>
              </a:rPr>
              <a:t> </a:t>
            </a:r>
            <a:r>
              <a:rPr lang="en-US" altLang="en-US" sz="1600" b="1" i="1" dirty="1">
                <a:ea typeface="+mn-ea"/>
                <a:cs typeface="+mn-cs"/>
              </a:rPr>
              <a:t>collected </a:t>
            </a:r>
            <a:r>
              <a:rPr lang="en-US" altLang="en-US" sz="1600" b="1" i="1" dirty="1" smtClean="0">
                <a:ea typeface="+mn-ea"/>
                <a:cs typeface="+mn-cs"/>
              </a:rPr>
              <a:t>and displayed </a:t>
            </a:r>
            <a:r>
              <a:rPr lang="en-US" altLang="en-US" sz="1600" b="1" i="1" dirty="1">
                <a:ea typeface="+mn-ea"/>
                <a:cs typeface="+mn-cs"/>
              </a:rPr>
              <a:t>on a public </a:t>
            </a:r>
            <a:r>
              <a:rPr lang="en-US" altLang="en-US" sz="1600" b="1" i="1" dirty="1" smtClean="0">
                <a:ea typeface="+mn-ea"/>
                <a:cs typeface="+mn-cs"/>
              </a:rPr>
              <a:t>website</a:t>
            </a:r>
            <a:endParaRPr lang="fr-FR" altLang="en-US" sz="1600" b="1" i="1">
              <a:ea typeface="+mn-ea"/>
              <a:cs typeface="+mn-cs"/>
            </a:endParaRPr>
          </a:p>
          <a:p>
            <a:pPr marL="400050" lvl="2" indent="0">
              <a:spcAft>
                <a:spcPts val="600"/>
              </a:spcAft>
              <a:defRPr/>
            </a:pPr>
            <a:r>
              <a:rPr lang="fr-FR" altLang="en-US" sz="1600" i="1" dirty="1" smtClean="0">
                <a:ea typeface="+mn-ea"/>
                <a:cs typeface="+mn-cs"/>
              </a:rPr>
              <a:t> Unique to </a:t>
            </a:r>
            <a:r>
              <a:rPr lang="fr-FR" altLang="en-US" sz="1600" i="1" dirty="1" smtClean="0">
                <a:ea typeface="+mn-ea"/>
                <a:cs typeface="+mn-cs"/>
              </a:rPr>
              <a:t>grants</a:t>
            </a:r>
            <a:r>
              <a:rPr lang="fr-FR" altLang="en-US" sz="1600" i="1" dirty="1" smtClean="0">
                <a:ea typeface="+mn-ea"/>
                <a:cs typeface="+mn-cs"/>
              </a:rPr>
              <a:t> and </a:t>
            </a:r>
            <a:r>
              <a:rPr lang="fr-FR" altLang="en-US" sz="1600" i="1" dirty="1" smtClean="0">
                <a:ea typeface="+mn-ea"/>
                <a:cs typeface="+mn-cs"/>
              </a:rPr>
              <a:t>cooperative</a:t>
            </a:r>
            <a:r>
              <a:rPr lang="fr-FR" altLang="en-US" sz="1600" i="1" dirty="1" smtClean="0">
                <a:ea typeface="+mn-ea"/>
                <a:cs typeface="+mn-cs"/>
              </a:rPr>
              <a:t> </a:t>
            </a:r>
            <a:r>
              <a:rPr lang="fr-FR" altLang="en-US" sz="1600" i="1" dirty="1" smtClean="0">
                <a:ea typeface="+mn-ea"/>
                <a:cs typeface="+mn-cs"/>
              </a:rPr>
              <a:t>agreements</a:t>
            </a:r>
            <a:r>
              <a:rPr lang="fr-FR" altLang="en-US" sz="1600" i="1" dirty="1" smtClean="0">
                <a:ea typeface="+mn-ea"/>
                <a:cs typeface="+mn-cs"/>
              </a:rPr>
              <a:t>: </a:t>
            </a:r>
            <a:r>
              <a:rPr lang="fr-FR" altLang="en-US" sz="1600" b="1" i="1" dirty="1" smtClean="0">
                <a:ea typeface="+mn-ea"/>
                <a:cs typeface="+mn-cs"/>
              </a:rPr>
              <a:t>sub-recipients</a:t>
            </a:r>
            <a:r>
              <a:rPr lang="fr-FR" altLang="en-US" sz="1600" i="1" dirty="1" smtClean="0">
                <a:ea typeface="+mn-ea"/>
                <a:cs typeface="+mn-cs"/>
              </a:rPr>
              <a:t> (vs. </a:t>
            </a:r>
            <a:r>
              <a:rPr lang="fr-FR" altLang="en-US" sz="1600" i="1" dirty="1" smtClean="0">
                <a:ea typeface="+mn-ea"/>
                <a:cs typeface="+mn-cs"/>
              </a:rPr>
              <a:t>vendors</a:t>
            </a:r>
            <a:r>
              <a:rPr lang="fr-FR" altLang="en-US" sz="1600" i="1" dirty="1" smtClean="0">
                <a:ea typeface="+mn-ea"/>
                <a:cs typeface="+mn-cs"/>
              </a:rPr>
              <a:t>/</a:t>
            </a:r>
            <a:r>
              <a:rPr lang="fr-FR" altLang="en-US" sz="1600" i="1" dirty="1" smtClean="0">
                <a:ea typeface="+mn-ea"/>
                <a:cs typeface="+mn-cs"/>
              </a:rPr>
              <a:t>subcontractors</a:t>
            </a:r>
            <a:r>
              <a:rPr lang="fr-FR" altLang="en-US" sz="1600" i="1" dirty="1" smtClean="0">
                <a:ea typeface="+mn-ea"/>
                <a:cs typeface="+mn-cs"/>
              </a:rPr>
              <a:t>)</a:t>
            </a:r>
          </a:p>
        </p:txBody>
      </p:sp>
    </p:spTree>
    <p:extLst>
      <p:ext uri="{BB962C8B-B14F-4D97-AF65-F5344CB8AC3E}">
        <p14:creationId xmlns:p14="http://schemas.microsoft.com/office/powerpoint/2010/main" val="18752418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1202" name="Title 1"/>
          <p:cNvSpPr>
            <a:spLocks noGrp="1"/>
          </p:cNvSpPr>
          <p:nvPr>
            <p:ph type="title" idx="4294967295"/>
          </p:nvPr>
        </p:nvSpPr>
        <p:spPr>
          <a:noFill/>
        </p:spPr>
        <p:txBody>
          <a:bodyPr/>
          <a:lstStyle/>
          <a:p>
            <a:r>
              <a:rPr lang="fr-FR" altLang="en-US" dirty="1" smtClean="0"/>
              <a:t>Post Script: Grants vs. Contracts</a:t>
            </a:r>
          </a:p>
        </p:txBody>
      </p:sp>
      <p:sp>
        <p:nvSpPr>
          <p:cNvPr id="51203" name="Content Placeholder 2"/>
          <p:cNvSpPr>
            <a:spLocks noGrp="1"/>
          </p:cNvSpPr>
          <p:nvPr>
            <p:ph idx="4294967295"/>
          </p:nvPr>
        </p:nvSpPr>
        <p:spPr>
          <a:xfrm>
            <a:off x="152400" y="1219200"/>
            <a:ext cx="8991600" cy="5105400"/>
          </a:xfrm>
        </p:spPr>
        <p:txBody>
          <a:bodyPr/>
          <a:lstStyle/>
          <a:p>
            <a:pPr marL="0" lvl="1" indent="0">
              <a:spcAft>
                <a:spcPts val="600"/>
              </a:spcAft>
              <a:buFontTx/>
              <a:buChar char="•"/>
              <a:defRPr/>
            </a:pPr>
            <a:r>
              <a:rPr lang="fr-FR" altLang="en-US" sz="2000" i="1" dirty="1" smtClean="0">
                <a:ea typeface="+mn-ea"/>
                <a:cs typeface="+mn-cs"/>
              </a:rPr>
              <a:t>  </a:t>
            </a:r>
            <a:r>
              <a:rPr lang="fr-FR" altLang="en-US" sz="2000" i="1" dirty="1"/>
              <a:t>Each Executive Agency adopts its own version of 2 CFR </a:t>
            </a:r>
            <a:r>
              <a:rPr lang="fr-FR" altLang="en-US" sz="2000" i="1" dirty="1" smtClean="0"/>
              <a:t>200</a:t>
            </a:r>
          </a:p>
          <a:p>
            <a:pPr marL="400050" lvl="2" indent="0">
              <a:spcAft>
                <a:spcPts val="600"/>
              </a:spcAft>
              <a:defRPr/>
            </a:pPr>
            <a:r>
              <a:rPr lang="fr-FR" altLang="en-US" sz="1600" i="1" dirty="1" smtClean="0"/>
              <a:t> Deviations </a:t>
            </a:r>
            <a:r>
              <a:rPr lang="fr-FR" altLang="en-US" sz="1600" i="1" dirty="1"/>
              <a:t>from 2 CFR 200 are usually minor, but could make a big difference for particular awards or recipient organizations </a:t>
            </a:r>
            <a:r>
              <a:rPr lang="fr-FR" altLang="en-US" sz="1600" i="1" dirty="1" smtClean="0"/>
              <a:t>(Especially Subpart D – Post-Award Requirements)</a:t>
            </a:r>
          </a:p>
          <a:p>
            <a:pPr marL="400050" lvl="2" indent="0">
              <a:spcAft>
                <a:spcPts val="600"/>
              </a:spcAft>
              <a:defRPr/>
            </a:pPr>
            <a:r>
              <a:rPr lang="fr-FR" altLang="en-US" sz="1600" i="1" dirty="1"/>
              <a:t> Applicability to for-profit companies varies from agency to </a:t>
            </a:r>
            <a:r>
              <a:rPr lang="fr-FR" altLang="en-US" sz="1600" i="1" dirty="1" smtClean="0"/>
              <a:t>agency</a:t>
            </a:r>
            <a:endParaRPr lang="fr-FR" altLang="en-US" sz="1600" i="1"/>
          </a:p>
          <a:p>
            <a:pPr marL="0" lvl="1" indent="0">
              <a:spcAft>
                <a:spcPts val="600"/>
              </a:spcAft>
              <a:buChar char="•"/>
              <a:defRPr/>
            </a:pPr>
            <a:endParaRPr lang="fr-FR" altLang="en-US" sz="2000" i="1" smtClean="0">
              <a:ea typeface="+mn-ea"/>
              <a:cs typeface="+mn-cs"/>
            </a:endParaRPr>
          </a:p>
          <a:p>
            <a:pPr marL="0" lvl="1" indent="0">
              <a:spcAft>
                <a:spcPts val="600"/>
              </a:spcAft>
              <a:buChar char="•"/>
              <a:defRPr/>
            </a:pPr>
            <a:r>
              <a:rPr lang="fr-FR" altLang="en-US" sz="2000" i="1" dirty="1" smtClean="0">
                <a:ea typeface="+mn-ea"/>
                <a:cs typeface="+mn-cs"/>
              </a:rPr>
              <a:t>  </a:t>
            </a:r>
            <a:r>
              <a:rPr lang="fr-FR" altLang="en-US" sz="2000" i="1" dirty="1" smtClean="0">
                <a:ea typeface="+mn-ea"/>
                <a:cs typeface="+mn-cs"/>
              </a:rPr>
              <a:t>Generally</a:t>
            </a:r>
            <a:r>
              <a:rPr lang="fr-FR" altLang="en-US" sz="2000" i="1" dirty="1" smtClean="0">
                <a:ea typeface="+mn-ea"/>
                <a:cs typeface="+mn-cs"/>
              </a:rPr>
              <a:t>, non-</a:t>
            </a:r>
            <a:r>
              <a:rPr lang="fr-FR" altLang="en-US" sz="2000" i="1" dirty="1" smtClean="0">
                <a:ea typeface="+mn-ea"/>
                <a:cs typeface="+mn-cs"/>
              </a:rPr>
              <a:t>federal</a:t>
            </a:r>
            <a:r>
              <a:rPr lang="fr-FR" altLang="en-US" sz="2000" i="1" dirty="1" smtClean="0">
                <a:ea typeface="+mn-ea"/>
                <a:cs typeface="+mn-cs"/>
              </a:rPr>
              <a:t> </a:t>
            </a:r>
            <a:r>
              <a:rPr lang="fr-FR" altLang="en-US" sz="2000" i="1" dirty="1" smtClean="0">
                <a:ea typeface="+mn-ea"/>
                <a:cs typeface="+mn-cs"/>
              </a:rPr>
              <a:t>entities</a:t>
            </a:r>
            <a:r>
              <a:rPr lang="fr-FR" altLang="en-US" sz="2000" i="1" dirty="1" smtClean="0">
                <a:ea typeface="+mn-ea"/>
                <a:cs typeface="+mn-cs"/>
              </a:rPr>
              <a:t> (</a:t>
            </a:r>
            <a:r>
              <a:rPr lang="fr-FR" altLang="en-US" sz="2000" i="1" dirty="1" smtClean="0">
                <a:ea typeface="+mn-ea"/>
                <a:cs typeface="+mn-cs"/>
              </a:rPr>
              <a:t>including</a:t>
            </a:r>
            <a:r>
              <a:rPr lang="fr-FR" altLang="en-US" sz="2000" i="1" dirty="1" smtClean="0">
                <a:ea typeface="+mn-ea"/>
                <a:cs typeface="+mn-cs"/>
              </a:rPr>
              <a:t> for-profit </a:t>
            </a:r>
            <a:r>
              <a:rPr lang="fr-FR" altLang="en-US" sz="2000" i="1" dirty="1" smtClean="0">
                <a:ea typeface="+mn-ea"/>
                <a:cs typeface="+mn-cs"/>
              </a:rPr>
              <a:t>companies</a:t>
            </a:r>
            <a:r>
              <a:rPr lang="fr-FR" altLang="en-US" sz="2000" i="1" dirty="1" smtClean="0">
                <a:ea typeface="+mn-ea"/>
                <a:cs typeface="+mn-cs"/>
              </a:rPr>
              <a:t>) </a:t>
            </a:r>
            <a:r>
              <a:rPr lang="fr-FR" altLang="en-US" sz="2000" i="1" dirty="1" smtClean="0">
                <a:ea typeface="+mn-ea"/>
                <a:cs typeface="+mn-cs"/>
              </a:rPr>
              <a:t>with</a:t>
            </a:r>
            <a:r>
              <a:rPr lang="fr-FR" altLang="en-US" sz="2000" i="1" dirty="1" smtClean="0">
                <a:ea typeface="+mn-ea"/>
                <a:cs typeface="+mn-cs"/>
              </a:rPr>
              <a:t> </a:t>
            </a:r>
            <a:r>
              <a:rPr lang="fr-FR" altLang="en-US" sz="2000" i="1" dirty="1" smtClean="0">
                <a:ea typeface="+mn-ea"/>
                <a:cs typeface="+mn-cs"/>
              </a:rPr>
              <a:t>annual</a:t>
            </a:r>
            <a:r>
              <a:rPr lang="fr-FR" altLang="en-US" sz="2000" i="1" dirty="1" smtClean="0">
                <a:ea typeface="+mn-ea"/>
                <a:cs typeface="+mn-cs"/>
              </a:rPr>
              <a:t> </a:t>
            </a:r>
            <a:r>
              <a:rPr lang="fr-FR" altLang="en-US" sz="2000" i="1" dirty="1" smtClean="0">
                <a:ea typeface="+mn-ea"/>
                <a:cs typeface="+mn-cs"/>
              </a:rPr>
              <a:t>grant</a:t>
            </a:r>
            <a:r>
              <a:rPr lang="fr-FR" altLang="en-US" sz="2000" i="1" dirty="1" smtClean="0">
                <a:ea typeface="+mn-ea"/>
                <a:cs typeface="+mn-cs"/>
              </a:rPr>
              <a:t> and </a:t>
            </a:r>
            <a:r>
              <a:rPr lang="fr-FR" altLang="en-US" sz="2000" i="1" dirty="1" smtClean="0">
                <a:ea typeface="+mn-ea"/>
                <a:cs typeface="+mn-cs"/>
              </a:rPr>
              <a:t>cooperative</a:t>
            </a:r>
            <a:r>
              <a:rPr lang="fr-FR" altLang="en-US" sz="2000" i="1" dirty="1" smtClean="0">
                <a:ea typeface="+mn-ea"/>
                <a:cs typeface="+mn-cs"/>
              </a:rPr>
              <a:t> agreement </a:t>
            </a:r>
            <a:r>
              <a:rPr lang="fr-FR" altLang="en-US" sz="2000" i="1" dirty="1" smtClean="0">
                <a:ea typeface="+mn-ea"/>
                <a:cs typeface="+mn-cs"/>
              </a:rPr>
              <a:t>expenditures</a:t>
            </a:r>
            <a:r>
              <a:rPr lang="fr-FR" altLang="en-US" sz="2000" i="1" dirty="1" smtClean="0">
                <a:ea typeface="+mn-ea"/>
                <a:cs typeface="+mn-cs"/>
              </a:rPr>
              <a:t> over $750,000 must arrange for an audit of </a:t>
            </a:r>
            <a:r>
              <a:rPr lang="fr-FR" altLang="en-US" sz="2000" i="1" dirty="1" smtClean="0">
                <a:ea typeface="+mn-ea"/>
                <a:cs typeface="+mn-cs"/>
              </a:rPr>
              <a:t>its</a:t>
            </a:r>
            <a:r>
              <a:rPr lang="fr-FR" altLang="en-US" sz="2000" i="1" dirty="1" smtClean="0">
                <a:ea typeface="+mn-ea"/>
                <a:cs typeface="+mn-cs"/>
              </a:rPr>
              <a:t> </a:t>
            </a:r>
            <a:r>
              <a:rPr lang="fr-FR" altLang="en-US" sz="2000" i="1" dirty="1" smtClean="0">
                <a:ea typeface="+mn-ea"/>
                <a:cs typeface="+mn-cs"/>
              </a:rPr>
              <a:t>federal</a:t>
            </a:r>
            <a:r>
              <a:rPr lang="fr-FR" altLang="en-US" sz="2000" i="1" dirty="1" smtClean="0">
                <a:ea typeface="+mn-ea"/>
                <a:cs typeface="+mn-cs"/>
              </a:rPr>
              <a:t> </a:t>
            </a:r>
            <a:r>
              <a:rPr lang="fr-FR" altLang="en-US" sz="2000" i="1" dirty="1" smtClean="0">
                <a:ea typeface="+mn-ea"/>
                <a:cs typeface="+mn-cs"/>
              </a:rPr>
              <a:t>awards</a:t>
            </a:r>
            <a:endParaRPr lang="fr-FR" altLang="en-US" sz="2000" i="1" smtClean="0">
              <a:ea typeface="+mn-ea"/>
              <a:cs typeface="+mn-cs"/>
            </a:endParaRPr>
          </a:p>
          <a:p>
            <a:pPr marL="400050" lvl="2" indent="0">
              <a:spcAft>
                <a:spcPts val="600"/>
              </a:spcAft>
              <a:defRPr/>
            </a:pPr>
            <a:r>
              <a:rPr lang="fr-FR" altLang="en-US" sz="1600" i="1" dirty="1" smtClean="0">
                <a:ea typeface="+mn-ea"/>
                <a:cs typeface="+mn-cs"/>
              </a:rPr>
              <a:t> This </a:t>
            </a:r>
            <a:r>
              <a:rPr lang="fr-FR" altLang="en-US" sz="1600" i="1" dirty="1" smtClean="0">
                <a:ea typeface="+mn-ea"/>
                <a:cs typeface="+mn-cs"/>
              </a:rPr>
              <a:t>is</a:t>
            </a:r>
            <a:r>
              <a:rPr lang="fr-FR" altLang="en-US" sz="1600" i="1" dirty="1" smtClean="0">
                <a:ea typeface="+mn-ea"/>
                <a:cs typeface="+mn-cs"/>
              </a:rPr>
              <a:t> a </a:t>
            </a:r>
            <a:r>
              <a:rPr lang="fr-FR" altLang="en-US" sz="1600" i="1" dirty="1" smtClean="0">
                <a:ea typeface="+mn-ea"/>
                <a:cs typeface="+mn-cs"/>
              </a:rPr>
              <a:t>common</a:t>
            </a:r>
            <a:r>
              <a:rPr lang="fr-FR" altLang="en-US" sz="1600" i="1" dirty="1" smtClean="0">
                <a:ea typeface="+mn-ea"/>
                <a:cs typeface="+mn-cs"/>
              </a:rPr>
              <a:t> </a:t>
            </a:r>
            <a:r>
              <a:rPr lang="fr-FR" altLang="en-US" sz="1600" i="1" dirty="1" smtClean="0">
                <a:ea typeface="+mn-ea"/>
                <a:cs typeface="+mn-cs"/>
              </a:rPr>
              <a:t>feature</a:t>
            </a:r>
            <a:r>
              <a:rPr lang="fr-FR" altLang="en-US" sz="1600" i="1" dirty="1" smtClean="0">
                <a:ea typeface="+mn-ea"/>
                <a:cs typeface="+mn-cs"/>
              </a:rPr>
              <a:t> of a non-profit </a:t>
            </a:r>
            <a:r>
              <a:rPr lang="fr-FR" altLang="en-US" sz="1600" i="1" dirty="1" smtClean="0">
                <a:ea typeface="+mn-ea"/>
                <a:cs typeface="+mn-cs"/>
              </a:rPr>
              <a:t>organization’s</a:t>
            </a:r>
            <a:r>
              <a:rPr lang="fr-FR" altLang="en-US" sz="1600" i="1" dirty="1" smtClean="0">
                <a:ea typeface="+mn-ea"/>
                <a:cs typeface="+mn-cs"/>
              </a:rPr>
              <a:t> single audit </a:t>
            </a:r>
          </a:p>
          <a:p>
            <a:pPr marL="400050" lvl="2" indent="0">
              <a:spcAft>
                <a:spcPts val="600"/>
              </a:spcAft>
              <a:defRPr/>
            </a:pPr>
            <a:r>
              <a:rPr lang="fr-FR" altLang="en-US" sz="1600" i="1" dirty="1" smtClean="0">
                <a:ea typeface="+mn-ea"/>
                <a:cs typeface="+mn-cs"/>
              </a:rPr>
              <a:t> </a:t>
            </a:r>
            <a:r>
              <a:rPr lang="fr-FR" altLang="en-US" sz="1600" i="1" dirty="1" smtClean="0">
                <a:ea typeface="+mn-ea"/>
                <a:cs typeface="+mn-cs"/>
              </a:rPr>
              <a:t>However</a:t>
            </a:r>
            <a:r>
              <a:rPr lang="fr-FR" altLang="en-US" sz="1600" i="1" dirty="1" smtClean="0">
                <a:ea typeface="+mn-ea"/>
                <a:cs typeface="+mn-cs"/>
              </a:rPr>
              <a:t>, program-</a:t>
            </a:r>
            <a:r>
              <a:rPr lang="fr-FR" altLang="en-US" sz="1600" i="1" dirty="1" smtClean="0">
                <a:ea typeface="+mn-ea"/>
                <a:cs typeface="+mn-cs"/>
              </a:rPr>
              <a:t>specific</a:t>
            </a:r>
            <a:r>
              <a:rPr lang="fr-FR" altLang="en-US" sz="1600" i="1" dirty="1" smtClean="0">
                <a:ea typeface="+mn-ea"/>
                <a:cs typeface="+mn-cs"/>
              </a:rPr>
              <a:t> audits are an </a:t>
            </a:r>
            <a:r>
              <a:rPr lang="fr-FR" altLang="en-US" sz="1600" i="1" dirty="1" smtClean="0">
                <a:ea typeface="+mn-ea"/>
                <a:cs typeface="+mn-cs"/>
              </a:rPr>
              <a:t>additional</a:t>
            </a:r>
            <a:r>
              <a:rPr lang="fr-FR" altLang="en-US" sz="1600" i="1" dirty="1" smtClean="0">
                <a:ea typeface="+mn-ea"/>
                <a:cs typeface="+mn-cs"/>
              </a:rPr>
              <a:t> </a:t>
            </a:r>
            <a:r>
              <a:rPr lang="fr-FR" altLang="en-US" sz="1600" i="1" dirty="1" smtClean="0">
                <a:ea typeface="+mn-ea"/>
                <a:cs typeface="+mn-cs"/>
              </a:rPr>
              <a:t>requirement</a:t>
            </a:r>
            <a:r>
              <a:rPr lang="fr-FR" altLang="en-US" sz="1600" i="1" dirty="1" smtClean="0">
                <a:ea typeface="+mn-ea"/>
                <a:cs typeface="+mn-cs"/>
              </a:rPr>
              <a:t> of a for-profit </a:t>
            </a:r>
            <a:r>
              <a:rPr lang="fr-FR" altLang="en-US" sz="1600" i="1" dirty="1" smtClean="0">
                <a:ea typeface="+mn-ea"/>
                <a:cs typeface="+mn-cs"/>
              </a:rPr>
              <a:t>company</a:t>
            </a:r>
            <a:endParaRPr lang="fr-FR" altLang="en-US" sz="1600" i="1" smtClean="0">
              <a:ea typeface="+mn-ea"/>
              <a:cs typeface="+mn-cs"/>
            </a:endParaRPr>
          </a:p>
          <a:p>
            <a:pPr marL="400050" lvl="2" indent="0">
              <a:spcAft>
                <a:spcPts val="600"/>
              </a:spcAft>
              <a:defRPr/>
            </a:pPr>
            <a:r>
              <a:rPr lang="fr-FR" altLang="en-US" sz="1600" i="1" dirty="1">
                <a:ea typeface="+mn-ea"/>
                <a:cs typeface="+mn-cs"/>
              </a:rPr>
              <a:t> </a:t>
            </a:r>
            <a:r>
              <a:rPr lang="fr-FR" altLang="en-US" sz="1600" i="1" dirty="1" smtClean="0">
                <a:ea typeface="+mn-ea"/>
                <a:cs typeface="+mn-cs"/>
              </a:rPr>
              <a:t>Either</a:t>
            </a:r>
            <a:r>
              <a:rPr lang="fr-FR" altLang="en-US" sz="1600" i="1" dirty="1" smtClean="0">
                <a:ea typeface="+mn-ea"/>
                <a:cs typeface="+mn-cs"/>
              </a:rPr>
              <a:t> </a:t>
            </a:r>
            <a:r>
              <a:rPr lang="fr-FR" altLang="en-US" sz="1600" i="1" dirty="1" smtClean="0">
                <a:ea typeface="+mn-ea"/>
                <a:cs typeface="+mn-cs"/>
              </a:rPr>
              <a:t>way</a:t>
            </a:r>
            <a:r>
              <a:rPr lang="fr-FR" altLang="en-US" sz="1600" i="1" dirty="1" smtClean="0">
                <a:ea typeface="+mn-ea"/>
                <a:cs typeface="+mn-cs"/>
              </a:rPr>
              <a:t>, the non-</a:t>
            </a:r>
            <a:r>
              <a:rPr lang="fr-FR" altLang="en-US" sz="1600" i="1" dirty="1" smtClean="0">
                <a:ea typeface="+mn-ea"/>
                <a:cs typeface="+mn-cs"/>
              </a:rPr>
              <a:t>federal</a:t>
            </a:r>
            <a:r>
              <a:rPr lang="fr-FR" altLang="en-US" sz="1600" i="1" dirty="1" smtClean="0">
                <a:ea typeface="+mn-ea"/>
                <a:cs typeface="+mn-cs"/>
              </a:rPr>
              <a:t> </a:t>
            </a:r>
            <a:r>
              <a:rPr lang="fr-FR" altLang="en-US" sz="1600" i="1" dirty="1" smtClean="0">
                <a:ea typeface="+mn-ea"/>
                <a:cs typeface="+mn-cs"/>
              </a:rPr>
              <a:t>entity</a:t>
            </a:r>
            <a:r>
              <a:rPr lang="fr-FR" altLang="en-US" sz="1600" i="1" dirty="1" smtClean="0">
                <a:ea typeface="+mn-ea"/>
                <a:cs typeface="+mn-cs"/>
              </a:rPr>
              <a:t> </a:t>
            </a:r>
            <a:r>
              <a:rPr lang="fr-FR" altLang="en-US" sz="1600" i="1" dirty="1" smtClean="0">
                <a:ea typeface="+mn-ea"/>
                <a:cs typeface="+mn-cs"/>
              </a:rPr>
              <a:t>is</a:t>
            </a:r>
            <a:r>
              <a:rPr lang="fr-FR" altLang="en-US" sz="1600" i="1" dirty="1" smtClean="0">
                <a:ea typeface="+mn-ea"/>
                <a:cs typeface="+mn-cs"/>
              </a:rPr>
              <a:t> </a:t>
            </a:r>
            <a:r>
              <a:rPr lang="fr-FR" altLang="en-US" sz="1600" i="1" dirty="1" smtClean="0">
                <a:ea typeface="+mn-ea"/>
                <a:cs typeface="+mn-cs"/>
              </a:rPr>
              <a:t>responsible</a:t>
            </a:r>
            <a:r>
              <a:rPr lang="fr-FR" altLang="en-US" sz="1600" i="1" dirty="1" smtClean="0">
                <a:ea typeface="+mn-ea"/>
                <a:cs typeface="+mn-cs"/>
              </a:rPr>
              <a:t> for </a:t>
            </a:r>
            <a:r>
              <a:rPr lang="fr-FR" altLang="en-US" sz="1600" i="1" dirty="1" smtClean="0">
                <a:ea typeface="+mn-ea"/>
                <a:cs typeface="+mn-cs"/>
              </a:rPr>
              <a:t>retaining</a:t>
            </a:r>
            <a:r>
              <a:rPr lang="fr-FR" altLang="en-US" sz="1600" i="1" dirty="1" smtClean="0">
                <a:ea typeface="+mn-ea"/>
                <a:cs typeface="+mn-cs"/>
              </a:rPr>
              <a:t> an </a:t>
            </a:r>
            <a:r>
              <a:rPr lang="fr-FR" altLang="en-US" sz="1600" i="1" dirty="1" smtClean="0">
                <a:ea typeface="+mn-ea"/>
                <a:cs typeface="+mn-cs"/>
              </a:rPr>
              <a:t>independent</a:t>
            </a:r>
            <a:r>
              <a:rPr lang="fr-FR" altLang="en-US" sz="1600" i="1" dirty="1" smtClean="0">
                <a:ea typeface="+mn-ea"/>
                <a:cs typeface="+mn-cs"/>
              </a:rPr>
              <a:t> public </a:t>
            </a:r>
            <a:r>
              <a:rPr lang="fr-FR" altLang="en-US" sz="1600" i="1" dirty="1" smtClean="0">
                <a:ea typeface="+mn-ea"/>
                <a:cs typeface="+mn-cs"/>
              </a:rPr>
              <a:t>accounting</a:t>
            </a:r>
            <a:r>
              <a:rPr lang="fr-FR" altLang="en-US" sz="1600" i="1" dirty="1" smtClean="0">
                <a:ea typeface="+mn-ea"/>
                <a:cs typeface="+mn-cs"/>
              </a:rPr>
              <a:t> </a:t>
            </a:r>
            <a:r>
              <a:rPr lang="fr-FR" altLang="en-US" sz="1600" i="1" dirty="1" smtClean="0">
                <a:ea typeface="+mn-ea"/>
                <a:cs typeface="+mn-cs"/>
              </a:rPr>
              <a:t>firm</a:t>
            </a:r>
            <a:r>
              <a:rPr lang="fr-FR" altLang="en-US" sz="1600" i="1" dirty="1" smtClean="0">
                <a:ea typeface="+mn-ea"/>
                <a:cs typeface="+mn-cs"/>
              </a:rPr>
              <a:t> to </a:t>
            </a:r>
            <a:r>
              <a:rPr lang="fr-FR" altLang="en-US" sz="1600" i="1" dirty="1" smtClean="0">
                <a:ea typeface="+mn-ea"/>
                <a:cs typeface="+mn-cs"/>
              </a:rPr>
              <a:t>perform</a:t>
            </a:r>
            <a:r>
              <a:rPr lang="fr-FR" altLang="en-US" sz="1600" i="1" dirty="1" smtClean="0">
                <a:ea typeface="+mn-ea"/>
                <a:cs typeface="+mn-cs"/>
              </a:rPr>
              <a:t> the audit (as </a:t>
            </a:r>
            <a:r>
              <a:rPr lang="fr-FR" altLang="en-US" sz="1600" i="1" dirty="1" smtClean="0">
                <a:ea typeface="+mn-ea"/>
                <a:cs typeface="+mn-cs"/>
              </a:rPr>
              <a:t>opposed</a:t>
            </a:r>
            <a:r>
              <a:rPr lang="fr-FR" altLang="en-US" sz="1600" i="1" dirty="1" smtClean="0">
                <a:ea typeface="+mn-ea"/>
                <a:cs typeface="+mn-cs"/>
              </a:rPr>
              <a:t> to </a:t>
            </a:r>
            <a:r>
              <a:rPr lang="fr-FR" altLang="en-US" sz="1600" i="1" dirty="1" smtClean="0">
                <a:ea typeface="+mn-ea"/>
                <a:cs typeface="+mn-cs"/>
              </a:rPr>
              <a:t>government</a:t>
            </a:r>
            <a:r>
              <a:rPr lang="fr-FR" altLang="en-US" sz="1600" i="1" dirty="1" smtClean="0">
                <a:ea typeface="+mn-ea"/>
                <a:cs typeface="+mn-cs"/>
              </a:rPr>
              <a:t> </a:t>
            </a:r>
            <a:r>
              <a:rPr lang="fr-FR" altLang="en-US" sz="1600" i="1" dirty="1" smtClean="0">
                <a:ea typeface="+mn-ea"/>
                <a:cs typeface="+mn-cs"/>
              </a:rPr>
              <a:t>contracts</a:t>
            </a:r>
            <a:r>
              <a:rPr lang="fr-FR" altLang="en-US" sz="1600" i="1" dirty="1" smtClean="0">
                <a:ea typeface="+mn-ea"/>
                <a:cs typeface="+mn-cs"/>
              </a:rPr>
              <a:t>, </a:t>
            </a:r>
            <a:r>
              <a:rPr lang="fr-FR" altLang="en-US" sz="1600" i="1" dirty="1" smtClean="0">
                <a:ea typeface="+mn-ea"/>
                <a:cs typeface="+mn-cs"/>
              </a:rPr>
              <a:t>where</a:t>
            </a:r>
            <a:r>
              <a:rPr lang="fr-FR" altLang="en-US" sz="1600" i="1" dirty="1" smtClean="0">
                <a:ea typeface="+mn-ea"/>
                <a:cs typeface="+mn-cs"/>
              </a:rPr>
              <a:t> the </a:t>
            </a:r>
            <a:r>
              <a:rPr lang="fr-FR" altLang="en-US" sz="1600" i="1" dirty="1" smtClean="0">
                <a:ea typeface="+mn-ea"/>
                <a:cs typeface="+mn-cs"/>
              </a:rPr>
              <a:t>Government</a:t>
            </a:r>
            <a:r>
              <a:rPr lang="fr-FR" altLang="en-US" sz="1600" i="1" dirty="1" smtClean="0">
                <a:ea typeface="+mn-ea"/>
                <a:cs typeface="+mn-cs"/>
              </a:rPr>
              <a:t> arranges for the audit)</a:t>
            </a:r>
          </a:p>
          <a:p>
            <a:pPr marL="0" lvl="1" indent="0">
              <a:spcAft>
                <a:spcPts val="600"/>
              </a:spcAft>
              <a:buNone/>
              <a:defRPr/>
            </a:pPr>
            <a:endParaRPr lang="fr-FR" altLang="en-US" sz="2000" i="1">
              <a:ea typeface="+mn-ea"/>
              <a:cs typeface="+mn-cs"/>
            </a:endParaRPr>
          </a:p>
        </p:txBody>
      </p:sp>
    </p:spTree>
    <p:extLst>
      <p:ext uri="{BB962C8B-B14F-4D97-AF65-F5344CB8AC3E}">
        <p14:creationId xmlns:p14="http://schemas.microsoft.com/office/powerpoint/2010/main" val="37042549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3250" name="Title 1"/>
          <p:cNvSpPr>
            <a:spLocks noGrp="1"/>
          </p:cNvSpPr>
          <p:nvPr>
            <p:ph type="title" idx="4294967295"/>
          </p:nvPr>
        </p:nvSpPr>
        <p:spPr>
          <a:noFill/>
        </p:spPr>
        <p:txBody>
          <a:bodyPr/>
          <a:lstStyle/>
          <a:p>
            <a:r>
              <a:rPr lang="fr-FR" altLang="en-US" dirty="1" smtClean="0"/>
              <a:t>Questions? </a:t>
            </a:r>
          </a:p>
        </p:txBody>
      </p:sp>
    </p:spTree>
    <p:extLst>
      <p:ext uri="{BB962C8B-B14F-4D97-AF65-F5344CB8AC3E}">
        <p14:creationId xmlns:p14="http://schemas.microsoft.com/office/powerpoint/2010/main" val="3109134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2290" name="Title 1"/>
          <p:cNvSpPr>
            <a:spLocks noGrp="1"/>
          </p:cNvSpPr>
          <p:nvPr>
            <p:ph type="title" idx="4294967295"/>
          </p:nvPr>
        </p:nvSpPr>
        <p:spPr>
          <a:noFill/>
        </p:spPr>
        <p:txBody>
          <a:bodyPr/>
          <a:lstStyle/>
          <a:p>
            <a:r>
              <a:rPr lang="fr-FR" altLang="en-US" dirty="1" smtClean="0"/>
              <a:t>Competition</a:t>
            </a:r>
          </a:p>
        </p:txBody>
      </p:sp>
      <p:sp>
        <p:nvSpPr>
          <p:cNvPr id="12291" name="Content Placeholder 2"/>
          <p:cNvSpPr>
            <a:spLocks noGrp="1"/>
          </p:cNvSpPr>
          <p:nvPr>
            <p:ph idx="4294967295"/>
          </p:nvPr>
        </p:nvSpPr>
        <p:spPr>
          <a:xfrm>
            <a:off x="152400" y="1219200"/>
            <a:ext cx="8991600" cy="5105400"/>
          </a:xfrm>
        </p:spPr>
        <p:txBody>
          <a:bodyPr/>
          <a:lstStyle/>
          <a:p>
            <a:r>
              <a:rPr lang="en-US" altLang="en-US" dirty="1" smtClean="0"/>
              <a:t>Competition in Contracting Act requires agencies to use full and open competition, subject to certain exceptions</a:t>
            </a:r>
          </a:p>
          <a:p>
            <a:pPr lvl="1"/>
            <a:r>
              <a:rPr lang="en-US" altLang="en-US" dirty="1" smtClean="0"/>
              <a:t>Property or services needed are available from only one responsible source and no other type of property or services will meet agency’s needs</a:t>
            </a:r>
          </a:p>
          <a:p>
            <a:pPr lvl="1"/>
            <a:r>
              <a:rPr lang="en-US" altLang="en-US" dirty="1" smtClean="0"/>
              <a:t>Contractors may be required to produce certified cost or pricing data for such sole source contracts</a:t>
            </a:r>
          </a:p>
          <a:p>
            <a:endParaRPr lang="fr-FR" altLang="en-US" sz="2000" smtClean="0"/>
          </a:p>
          <a:p>
            <a:pPr>
              <a:buFontTx/>
              <a:buNone/>
            </a:pPr>
            <a:endParaRPr lang="fr-FR"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4338" name="Title 1"/>
          <p:cNvSpPr>
            <a:spLocks noGrp="1"/>
          </p:cNvSpPr>
          <p:nvPr>
            <p:ph type="title" idx="4294967295"/>
          </p:nvPr>
        </p:nvSpPr>
        <p:spPr>
          <a:noFill/>
        </p:spPr>
        <p:txBody>
          <a:bodyPr/>
          <a:lstStyle/>
          <a:p>
            <a:r>
              <a:rPr lang="fr-FR" altLang="en-US" dirty="1" smtClean="0"/>
              <a:t>Different Types of Contracts</a:t>
            </a:r>
          </a:p>
        </p:txBody>
      </p:sp>
      <p:sp>
        <p:nvSpPr>
          <p:cNvPr id="8195" name="Content Placeholder 2"/>
          <p:cNvSpPr>
            <a:spLocks noGrp="1"/>
          </p:cNvSpPr>
          <p:nvPr>
            <p:ph idx="4294967295"/>
          </p:nvPr>
        </p:nvSpPr>
        <p:spPr>
          <a:xfrm>
            <a:off x="152400" y="1219200"/>
            <a:ext cx="8991600" cy="5105400"/>
          </a:xfrm>
        </p:spPr>
        <p:txBody>
          <a:bodyPr/>
          <a:lstStyle/>
          <a:p>
            <a:pPr>
              <a:defRPr/>
            </a:pPr>
            <a:r>
              <a:rPr lang="en-US" b="1" dirty="1"/>
              <a:t>Fixed-Price </a:t>
            </a:r>
            <a:r>
              <a:rPr lang="en-US" b="1" dirty="1" smtClean="0"/>
              <a:t>Contracts</a:t>
            </a:r>
            <a:endParaRPr lang="en-US"/>
          </a:p>
          <a:p>
            <a:pPr lvl="1">
              <a:defRPr/>
            </a:pPr>
            <a:r>
              <a:rPr lang="en-US" dirty="1"/>
              <a:t>Provide for a firm price, </a:t>
            </a:r>
            <a:r>
              <a:rPr lang="en-US" dirty="1" smtClean="0"/>
              <a:t>but may have terms that allow price adjustments</a:t>
            </a:r>
            <a:endParaRPr lang="en-US"/>
          </a:p>
          <a:p>
            <a:pPr lvl="1">
              <a:defRPr/>
            </a:pPr>
            <a:r>
              <a:rPr lang="en-US" dirty="1"/>
              <a:t>Firm-fixed-price </a:t>
            </a:r>
            <a:r>
              <a:rPr lang="en-US" dirty="1" smtClean="0"/>
              <a:t>contracts provide </a:t>
            </a:r>
            <a:r>
              <a:rPr lang="en-US" dirty="1"/>
              <a:t>a price that cannot be adjusted based on contractor’s cost </a:t>
            </a:r>
            <a:r>
              <a:rPr lang="en-US" dirty="1" smtClean="0"/>
              <a:t>experience</a:t>
            </a:r>
            <a:endParaRPr lang="en-US"/>
          </a:p>
          <a:p>
            <a:pPr lvl="1">
              <a:defRPr/>
            </a:pPr>
            <a:r>
              <a:rPr lang="en-US" dirty="1"/>
              <a:t>Other types include fixed-price contracts with economic price adjustment that provide for upward or downward price revision based on specified contingencies</a:t>
            </a:r>
          </a:p>
          <a:p>
            <a:pPr marL="0" indent="0">
              <a:buFontTx/>
              <a:buNone/>
              <a:defRPr/>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6386" name="Title 1"/>
          <p:cNvSpPr>
            <a:spLocks noGrp="1"/>
          </p:cNvSpPr>
          <p:nvPr>
            <p:ph type="title" idx="4294967295"/>
          </p:nvPr>
        </p:nvSpPr>
        <p:spPr>
          <a:noFill/>
        </p:spPr>
        <p:txBody>
          <a:bodyPr/>
          <a:lstStyle/>
          <a:p>
            <a:r>
              <a:rPr lang="fr-FR" altLang="en-US" dirty="1" smtClean="0"/>
              <a:t>Different Types of Contracts</a:t>
            </a:r>
          </a:p>
        </p:txBody>
      </p:sp>
      <p:sp>
        <p:nvSpPr>
          <p:cNvPr id="8195" name="Content Placeholder 2"/>
          <p:cNvSpPr>
            <a:spLocks noGrp="1"/>
          </p:cNvSpPr>
          <p:nvPr>
            <p:ph idx="4294967295"/>
          </p:nvPr>
        </p:nvSpPr>
        <p:spPr>
          <a:xfrm>
            <a:off x="152400" y="1219200"/>
            <a:ext cx="8991600" cy="5105400"/>
          </a:xfrm>
        </p:spPr>
        <p:txBody>
          <a:bodyPr/>
          <a:lstStyle/>
          <a:p>
            <a:pPr>
              <a:defRPr/>
            </a:pPr>
            <a:r>
              <a:rPr lang="en-US" b="1" dirty="1"/>
              <a:t>Cost-Reimbursement </a:t>
            </a:r>
            <a:r>
              <a:rPr lang="en-US" b="1" dirty="1" smtClean="0"/>
              <a:t>Contracts:</a:t>
            </a:r>
            <a:endParaRPr lang="en-US" b="1"/>
          </a:p>
          <a:p>
            <a:pPr lvl="1">
              <a:defRPr/>
            </a:pPr>
            <a:r>
              <a:rPr lang="en-US" dirty="1"/>
              <a:t>Provide for payment of allowable incurred costs to the extent prescribed in the </a:t>
            </a:r>
            <a:r>
              <a:rPr lang="en-US" dirty="1" smtClean="0"/>
              <a:t>contract, plus a defined fee</a:t>
            </a:r>
            <a:endParaRPr lang="en-US"/>
          </a:p>
          <a:p>
            <a:pPr lvl="1">
              <a:defRPr/>
            </a:pPr>
            <a:r>
              <a:rPr lang="en-US" dirty="1" smtClean="0"/>
              <a:t>Contractors have minimal </a:t>
            </a:r>
            <a:r>
              <a:rPr lang="en-US" dirty="1"/>
              <a:t>responsibility for cost of </a:t>
            </a:r>
            <a:r>
              <a:rPr lang="en-US" dirty="1" smtClean="0"/>
              <a:t>performance, but greater admin requirements</a:t>
            </a:r>
            <a:endParaRPr lang="en-US"/>
          </a:p>
          <a:p>
            <a:pPr lvl="1">
              <a:defRPr/>
            </a:pPr>
            <a:r>
              <a:rPr lang="en-US" dirty="1"/>
              <a:t>Require greater Government management</a:t>
            </a:r>
          </a:p>
          <a:p>
            <a:pPr lvl="1">
              <a:defRPr/>
            </a:pPr>
            <a:r>
              <a:rPr lang="en-US" dirty="1" smtClean="0"/>
              <a:t>Types </a:t>
            </a:r>
            <a:r>
              <a:rPr lang="en-US" dirty="1"/>
              <a:t>include </a:t>
            </a:r>
            <a:r>
              <a:rPr lang="en-US" dirty="1" smtClean="0"/>
              <a:t>cost-plus-fixed-fee </a:t>
            </a:r>
            <a:r>
              <a:rPr lang="en-US" dirty="1"/>
              <a:t>contracts and </a:t>
            </a:r>
            <a:r>
              <a:rPr lang="en-US" dirty="1" smtClean="0"/>
              <a:t>cost-plus-incentive-fee contracts</a:t>
            </a:r>
            <a:endParaRPr lang="en-US"/>
          </a:p>
          <a:p>
            <a:pPr>
              <a:defRPr/>
            </a:pPr>
            <a:endParaRPr lang="en-US"/>
          </a:p>
          <a:p>
            <a:pPr marL="0" indent="0">
              <a:buFontTx/>
              <a:buNone/>
              <a:defRPr/>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8434" name="Title 1"/>
          <p:cNvSpPr>
            <a:spLocks noGrp="1"/>
          </p:cNvSpPr>
          <p:nvPr>
            <p:ph type="title" idx="4294967295"/>
          </p:nvPr>
        </p:nvSpPr>
        <p:spPr>
          <a:noFill/>
        </p:spPr>
        <p:txBody>
          <a:bodyPr/>
          <a:lstStyle/>
          <a:p>
            <a:r>
              <a:rPr lang="fr-FR" altLang="en-US" dirty="1" smtClean="0"/>
              <a:t>Different Types of Contracts</a:t>
            </a:r>
          </a:p>
        </p:txBody>
      </p:sp>
      <p:sp>
        <p:nvSpPr>
          <p:cNvPr id="8195" name="Content Placeholder 2"/>
          <p:cNvSpPr>
            <a:spLocks noGrp="1"/>
          </p:cNvSpPr>
          <p:nvPr>
            <p:ph idx="4294967295"/>
          </p:nvPr>
        </p:nvSpPr>
        <p:spPr>
          <a:xfrm>
            <a:off x="152400" y="1219200"/>
            <a:ext cx="8991600" cy="5105400"/>
          </a:xfrm>
        </p:spPr>
        <p:txBody>
          <a:bodyPr/>
          <a:lstStyle/>
          <a:p>
            <a:pPr>
              <a:defRPr/>
            </a:pPr>
            <a:r>
              <a:rPr lang="en-US" sz="2400" b="1" dirty="1" smtClean="0"/>
              <a:t>Time </a:t>
            </a:r>
            <a:r>
              <a:rPr lang="en-US" sz="2400" b="1" dirty="1"/>
              <a:t>&amp; Material </a:t>
            </a:r>
            <a:r>
              <a:rPr lang="en-US" sz="2400" b="1" dirty="1" smtClean="0"/>
              <a:t>Contracts</a:t>
            </a:r>
            <a:r>
              <a:rPr lang="en-US" sz="2400" dirty="1" smtClean="0"/>
              <a:t>:</a:t>
            </a:r>
            <a:endParaRPr lang="en-US" sz="2400"/>
          </a:p>
          <a:p>
            <a:pPr lvl="1">
              <a:defRPr/>
            </a:pPr>
            <a:r>
              <a:rPr lang="en-US" sz="2400" dirty="1"/>
              <a:t>Provide for acquiring supplies/services based on direct labor hours at fixed hourly rates and actual cost for </a:t>
            </a:r>
            <a:r>
              <a:rPr lang="en-US" sz="2400" dirty="1" smtClean="0"/>
              <a:t>materials</a:t>
            </a:r>
            <a:endParaRPr lang="en-US" sz="2400"/>
          </a:p>
          <a:p>
            <a:pPr lvl="1">
              <a:defRPr/>
            </a:pPr>
            <a:r>
              <a:rPr lang="en-US" sz="2400" dirty="1"/>
              <a:t>T&amp;M contracts provide no positive profit incentive to contractor for cost control or labor efficiency, and appropriate </a:t>
            </a:r>
            <a:r>
              <a:rPr lang="en-US" sz="2400" dirty="1" smtClean="0"/>
              <a:t>Government surveillance </a:t>
            </a:r>
            <a:r>
              <a:rPr lang="en-US" sz="2400" dirty="1"/>
              <a:t>is required (FAR 16.601(c)(1</a:t>
            </a:r>
            <a:r>
              <a:rPr lang="en-US" sz="2400" dirty="1" smtClean="0"/>
              <a:t>))</a:t>
            </a:r>
            <a:endParaRPr lang="en-US" sz="2400"/>
          </a:p>
          <a:p>
            <a:pPr lvl="1">
              <a:defRPr/>
            </a:pPr>
            <a:r>
              <a:rPr lang="en-US" sz="2400" dirty="1"/>
              <a:t>T&amp;M contracts can only be used when it is not possible to estimate accurately the extent or duration of the work, or anticipate costs with any reasonable degree of confidence</a:t>
            </a:r>
          </a:p>
          <a:p>
            <a:pPr>
              <a:defRPr/>
            </a:pPr>
            <a:endParaRPr lang="en-US" sz="1800"/>
          </a:p>
          <a:p>
            <a:pPr marL="0" indent="0">
              <a:buFontTx/>
              <a:buNone/>
              <a:defRPr/>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0482" name="Title 1"/>
          <p:cNvSpPr>
            <a:spLocks noGrp="1"/>
          </p:cNvSpPr>
          <p:nvPr>
            <p:ph type="title" idx="4294967295"/>
          </p:nvPr>
        </p:nvSpPr>
        <p:spPr>
          <a:noFill/>
        </p:spPr>
        <p:txBody>
          <a:bodyPr/>
          <a:lstStyle/>
          <a:p>
            <a:r>
              <a:rPr lang="fr-FR" altLang="en-US" dirty="1" smtClean="0"/>
              <a:t>Pricing Contracts in Negotiated Acquisitions - Overview</a:t>
            </a:r>
          </a:p>
        </p:txBody>
      </p:sp>
      <p:sp>
        <p:nvSpPr>
          <p:cNvPr id="8195" name="Content Placeholder 2"/>
          <p:cNvSpPr>
            <a:spLocks noGrp="1"/>
          </p:cNvSpPr>
          <p:nvPr>
            <p:ph idx="4294967295"/>
          </p:nvPr>
        </p:nvSpPr>
        <p:spPr>
          <a:xfrm>
            <a:off x="152400" y="1219200"/>
            <a:ext cx="8991600" cy="5105400"/>
          </a:xfrm>
        </p:spPr>
        <p:txBody>
          <a:bodyPr/>
          <a:lstStyle/>
          <a:p>
            <a:pPr>
              <a:defRPr/>
            </a:pPr>
            <a:endParaRPr lang="en-US" sz="1800"/>
          </a:p>
          <a:p>
            <a:pPr>
              <a:defRPr/>
            </a:pPr>
            <a:r>
              <a:rPr lang="en-US" dirty="1"/>
              <a:t>Government can use fixed-price, cost-reimbursement, and T&amp;M </a:t>
            </a:r>
            <a:r>
              <a:rPr lang="en-US" dirty="1" smtClean="0"/>
              <a:t>contracts (or often a hybrid of all three) </a:t>
            </a:r>
            <a:r>
              <a:rPr lang="en-US" dirty="1"/>
              <a:t>in negotiated </a:t>
            </a:r>
            <a:r>
              <a:rPr lang="en-US" dirty="1" smtClean="0"/>
              <a:t>acquisitions</a:t>
            </a:r>
          </a:p>
          <a:p>
            <a:pPr marL="0" indent="0">
              <a:buFontTx/>
              <a:buNone/>
              <a:defRPr/>
            </a:pPr>
            <a:endParaRPr lang="en-US"/>
          </a:p>
          <a:p>
            <a:pPr>
              <a:defRPr/>
            </a:pPr>
            <a:r>
              <a:rPr lang="en-US" dirty="1"/>
              <a:t>Contractors pursuing negotiated contracts should be familiar with contract pricing provisions at FAR Subpart 15.4</a:t>
            </a:r>
          </a:p>
          <a:p>
            <a:pPr marL="0" indent="0">
              <a:buFontTx/>
              <a:buNone/>
              <a:defRPr/>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ru-RU"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ru-RU"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游ゴシック Light"/>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等线 Light"/>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游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等线"/>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E3E0BB"/>
      </a:accent1>
      <a:accent2>
        <a:srgbClr val="993333"/>
      </a:accent2>
      <a:accent3>
        <a:srgbClr val="FFFFFF"/>
      </a:accent3>
      <a:accent4>
        <a:srgbClr val="000000"/>
      </a:accent4>
      <a:accent5>
        <a:srgbClr val="EFEDDA"/>
      </a:accent5>
      <a:accent6>
        <a:srgbClr val="8A2D2D"/>
      </a:accent6>
      <a:hlink>
        <a:srgbClr val="999900"/>
      </a:hlink>
      <a:folHlink>
        <a:srgbClr val="00CC99"/>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ppt/theme/theme4.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ru-RU"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ru-RU"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
  <Slides>42</Slides>
  <ScaleCrop>false</ScaleCrop>
  <HeadingPairs>
    <vt:vector size="6" baseType="variant">
      <vt:variant>
        <vt:lpstr>Fonts Used</vt:lpstr>
      </vt:variant>
      <vt:variant>
        <vt:i4>1</vt:i4>
      </vt:variant>
      <vt:variant>
        <vt:lpstr>Theme</vt:lpstr>
      </vt:variant>
      <vt:variant>
        <vt:i4>2</vt:i4>
      </vt:variant>
      <vt:variant>
        <vt:lpstr>Slide Titles</vt:lpstr>
      </vt:variant>
      <vt:variant>
        <vt:i4>42</vt:i4>
      </vt:variant>
    </vt:vector>
  </HeadingPair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cp:lastPrinted>2020-09-29T16:00:05Z</cp:lastPrinted>
  <dcterms:created xsi:type="dcterms:W3CDTF">2020-09-29T16:00:05Z</dcterms:created>
  <dcterms:modified xsi:type="dcterms:W3CDTF">2020-09-29T16:00:05Z</dcterms:modified>
  <cp:category/>
</cp:coreProperties>
</file>